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1.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940" r:id="rId1"/>
  </p:sldMasterIdLst>
  <p:notesMasterIdLst>
    <p:notesMasterId r:id="rId16"/>
  </p:notesMasterIdLst>
  <p:handoutMasterIdLst>
    <p:handoutMasterId r:id="rId17"/>
  </p:handoutMasterIdLst>
  <p:sldIdLst>
    <p:sldId id="3156" r:id="rId2"/>
    <p:sldId id="3144" r:id="rId3"/>
    <p:sldId id="3157" r:id="rId4"/>
    <p:sldId id="3162" r:id="rId5"/>
    <p:sldId id="3163" r:id="rId6"/>
    <p:sldId id="3158" r:id="rId7"/>
    <p:sldId id="3105" r:id="rId8"/>
    <p:sldId id="3114" r:id="rId9"/>
    <p:sldId id="3159" r:id="rId10"/>
    <p:sldId id="3164" r:id="rId11"/>
    <p:sldId id="3166" r:id="rId12"/>
    <p:sldId id="3160" r:id="rId13"/>
    <p:sldId id="3165" r:id="rId14"/>
    <p:sldId id="3161" r:id="rId15"/>
  </p:sldIdLst>
  <p:sldSz cx="12858750" cy="7232650"/>
  <p:notesSz cx="6858000" cy="9144000"/>
  <p:custDataLst>
    <p:tags r:id="rId18"/>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28" userDrawn="1">
          <p15:clr>
            <a:srgbClr val="A4A3A4"/>
          </p15:clr>
        </p15:guide>
        <p15:guide id="2" pos="4050" userDrawn="1">
          <p15:clr>
            <a:srgbClr val="A4A3A4"/>
          </p15:clr>
        </p15:guide>
        <p15:guide id="3" pos="557" userDrawn="1">
          <p15:clr>
            <a:srgbClr val="A4A3A4"/>
          </p15:clr>
        </p15:guide>
        <p15:guide id="5" orient="horz" pos="4183" userDrawn="1">
          <p15:clr>
            <a:srgbClr val="A4A3A4"/>
          </p15:clr>
        </p15:guide>
        <p15:guide id="6" pos="7588" userDrawn="1">
          <p15:clr>
            <a:srgbClr val="A4A3A4"/>
          </p15:clr>
        </p15:guide>
        <p15:guide id="7" pos="376" userDrawn="1">
          <p15:clr>
            <a:srgbClr val="A4A3A4"/>
          </p15:clr>
        </p15:guide>
        <p15:guide id="8" pos="135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7BEC"/>
    <a:srgbClr val="F3C5BE"/>
    <a:srgbClr val="60AEA9"/>
    <a:srgbClr val="00B369"/>
    <a:srgbClr val="1A8CE1"/>
    <a:srgbClr val="FFFFFF"/>
    <a:srgbClr val="A78357"/>
    <a:srgbClr val="28C7D4"/>
    <a:srgbClr val="F94D4D"/>
    <a:srgbClr val="FE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75" autoAdjust="0"/>
    <p:restoredTop sz="92986" autoAdjust="0"/>
  </p:normalViewPr>
  <p:slideViewPr>
    <p:cSldViewPr>
      <p:cViewPr varScale="1">
        <p:scale>
          <a:sx n="107" d="100"/>
          <a:sy n="107" d="100"/>
        </p:scale>
        <p:origin x="696" y="102"/>
      </p:cViewPr>
      <p:guideLst>
        <p:guide orient="horz" pos="328"/>
        <p:guide pos="4050"/>
        <p:guide pos="557"/>
        <p:guide orient="horz" pos="4183"/>
        <p:guide pos="7588"/>
        <p:guide pos="376"/>
        <p:guide pos="1350"/>
      </p:guideLst>
    </p:cSldViewPr>
  </p:slideViewPr>
  <p:outlineViewPr>
    <p:cViewPr>
      <p:scale>
        <a:sx n="100" d="100"/>
        <a:sy n="100" d="100"/>
      </p:scale>
      <p:origin x="0" y="-14412"/>
    </p:cViewPr>
  </p:outlineViewPr>
  <p:notesTextViewPr>
    <p:cViewPr>
      <p:scale>
        <a:sx n="1" d="1"/>
        <a:sy n="1" d="1"/>
      </p:scale>
      <p:origin x="0" y="0"/>
    </p:cViewPr>
  </p:notesTextViewPr>
  <p:sorterViewPr>
    <p:cViewPr>
      <p:scale>
        <a:sx n="75" d="100"/>
        <a:sy n="75" d="100"/>
      </p:scale>
      <p:origin x="0" y="0"/>
    </p:cViewPr>
  </p:sorterViewPr>
  <p:notesViewPr>
    <p:cSldViewPr showGuides="1">
      <p:cViewPr varScale="1">
        <p:scale>
          <a:sx n="85" d="100"/>
          <a:sy n="85" d="100"/>
        </p:scale>
        <p:origin x="3804"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1A9E788-F5B5-4D16-A680-D4BA59DF0AD4}" type="doc">
      <dgm:prSet loTypeId="urn:microsoft.com/office/officeart/2005/8/layout/chart3" loCatId="relationship" qsTypeId="urn:microsoft.com/office/officeart/2005/8/quickstyle/simple1" qsCatId="simple" csTypeId="urn:microsoft.com/office/officeart/2005/8/colors/accent1_2" csCatId="accent1" phldr="1"/>
      <dgm:spPr/>
    </dgm:pt>
    <dgm:pt modelId="{8DFC84C6-CAC0-49A5-9965-FE2B538B4DBA}">
      <dgm:prSet phldrT="[文本]"/>
      <dgm:spPr/>
      <dgm:t>
        <a:bodyPr/>
        <a:lstStyle/>
        <a:p>
          <a:r>
            <a:rPr lang="zh-CN" altLang="en-US" dirty="0">
              <a:solidFill>
                <a:schemeClr val="tx1"/>
              </a:solidFill>
            </a:rPr>
            <a:t>管理员</a:t>
          </a:r>
        </a:p>
      </dgm:t>
    </dgm:pt>
    <dgm:pt modelId="{14BC905E-F400-4687-B657-DD7AC7DCC026}" type="parTrans" cxnId="{C7630B3B-44F6-4BE7-9286-B7E0D3EA96B9}">
      <dgm:prSet/>
      <dgm:spPr/>
      <dgm:t>
        <a:bodyPr/>
        <a:lstStyle/>
        <a:p>
          <a:endParaRPr lang="zh-CN" altLang="en-US"/>
        </a:p>
      </dgm:t>
    </dgm:pt>
    <dgm:pt modelId="{4FE92BB2-546A-41A3-84FF-437F42FD83EA}" type="sibTrans" cxnId="{C7630B3B-44F6-4BE7-9286-B7E0D3EA96B9}">
      <dgm:prSet/>
      <dgm:spPr/>
      <dgm:t>
        <a:bodyPr/>
        <a:lstStyle/>
        <a:p>
          <a:endParaRPr lang="zh-CN" altLang="en-US"/>
        </a:p>
      </dgm:t>
    </dgm:pt>
    <dgm:pt modelId="{AE22FCE6-1781-407E-B054-12EFFAA24FE8}">
      <dgm:prSet phldrT="[文本]"/>
      <dgm:spPr/>
      <dgm:t>
        <a:bodyPr/>
        <a:lstStyle/>
        <a:p>
          <a:r>
            <a:rPr lang="zh-CN" altLang="en-US" dirty="0">
              <a:solidFill>
                <a:schemeClr val="tx1"/>
              </a:solidFill>
            </a:rPr>
            <a:t>学生</a:t>
          </a:r>
        </a:p>
      </dgm:t>
    </dgm:pt>
    <dgm:pt modelId="{4C7F29EE-63B7-415B-86EB-1EF5D8FEB595}" type="parTrans" cxnId="{80ED08BE-6475-47FD-AE08-78AE46C86273}">
      <dgm:prSet/>
      <dgm:spPr/>
      <dgm:t>
        <a:bodyPr/>
        <a:lstStyle/>
        <a:p>
          <a:endParaRPr lang="zh-CN" altLang="en-US"/>
        </a:p>
      </dgm:t>
    </dgm:pt>
    <dgm:pt modelId="{0A3241F4-4D55-4F99-B5C4-658D89B07C01}" type="sibTrans" cxnId="{80ED08BE-6475-47FD-AE08-78AE46C86273}">
      <dgm:prSet/>
      <dgm:spPr/>
      <dgm:t>
        <a:bodyPr/>
        <a:lstStyle/>
        <a:p>
          <a:endParaRPr lang="zh-CN" altLang="en-US"/>
        </a:p>
      </dgm:t>
    </dgm:pt>
    <dgm:pt modelId="{4BCBA611-AA10-414E-AD61-9951631D5F14}">
      <dgm:prSet phldrT="[文本]"/>
      <dgm:spPr/>
      <dgm:t>
        <a:bodyPr/>
        <a:lstStyle/>
        <a:p>
          <a:r>
            <a:rPr lang="zh-CN" altLang="en-US" dirty="0">
              <a:solidFill>
                <a:schemeClr val="tx1"/>
              </a:solidFill>
            </a:rPr>
            <a:t>教师</a:t>
          </a:r>
        </a:p>
      </dgm:t>
    </dgm:pt>
    <dgm:pt modelId="{B507F9A7-BA5D-489F-940D-5F0F32CA299D}" type="parTrans" cxnId="{C8D07831-1633-4BED-9DDA-239D3C41AD8F}">
      <dgm:prSet/>
      <dgm:spPr/>
      <dgm:t>
        <a:bodyPr/>
        <a:lstStyle/>
        <a:p>
          <a:endParaRPr lang="zh-CN" altLang="en-US"/>
        </a:p>
      </dgm:t>
    </dgm:pt>
    <dgm:pt modelId="{C0E9E464-FE0A-454D-A255-71553673AE4D}" type="sibTrans" cxnId="{C8D07831-1633-4BED-9DDA-239D3C41AD8F}">
      <dgm:prSet/>
      <dgm:spPr/>
      <dgm:t>
        <a:bodyPr/>
        <a:lstStyle/>
        <a:p>
          <a:endParaRPr lang="zh-CN" altLang="en-US"/>
        </a:p>
      </dgm:t>
    </dgm:pt>
    <dgm:pt modelId="{E758DB87-57CE-496C-ACC2-6B4D1C8DF40D}" type="pres">
      <dgm:prSet presAssocID="{D1A9E788-F5B5-4D16-A680-D4BA59DF0AD4}" presName="compositeShape" presStyleCnt="0">
        <dgm:presLayoutVars>
          <dgm:chMax val="7"/>
          <dgm:dir/>
          <dgm:resizeHandles val="exact"/>
        </dgm:presLayoutVars>
      </dgm:prSet>
      <dgm:spPr/>
    </dgm:pt>
    <dgm:pt modelId="{3D648ECA-FD28-4424-A265-AAACFAFFB485}" type="pres">
      <dgm:prSet presAssocID="{D1A9E788-F5B5-4D16-A680-D4BA59DF0AD4}" presName="wedge1" presStyleLbl="node1" presStyleIdx="0" presStyleCnt="3"/>
      <dgm:spPr/>
    </dgm:pt>
    <dgm:pt modelId="{7F708E8A-34D1-4277-9A24-FF3CCFF51B9E}" type="pres">
      <dgm:prSet presAssocID="{D1A9E788-F5B5-4D16-A680-D4BA59DF0AD4}" presName="wedge1Tx" presStyleLbl="node1" presStyleIdx="0" presStyleCnt="3">
        <dgm:presLayoutVars>
          <dgm:chMax val="0"/>
          <dgm:chPref val="0"/>
          <dgm:bulletEnabled val="1"/>
        </dgm:presLayoutVars>
      </dgm:prSet>
      <dgm:spPr/>
    </dgm:pt>
    <dgm:pt modelId="{E97F1317-3C2F-4F96-84C3-6D573E224B5E}" type="pres">
      <dgm:prSet presAssocID="{D1A9E788-F5B5-4D16-A680-D4BA59DF0AD4}" presName="wedge2" presStyleLbl="node1" presStyleIdx="1" presStyleCnt="3"/>
      <dgm:spPr/>
    </dgm:pt>
    <dgm:pt modelId="{A1A4CFEA-ACF5-4B86-B438-704F76C6CDAE}" type="pres">
      <dgm:prSet presAssocID="{D1A9E788-F5B5-4D16-A680-D4BA59DF0AD4}" presName="wedge2Tx" presStyleLbl="node1" presStyleIdx="1" presStyleCnt="3">
        <dgm:presLayoutVars>
          <dgm:chMax val="0"/>
          <dgm:chPref val="0"/>
          <dgm:bulletEnabled val="1"/>
        </dgm:presLayoutVars>
      </dgm:prSet>
      <dgm:spPr/>
    </dgm:pt>
    <dgm:pt modelId="{45FCB71B-A74B-483F-B3F3-9DBADA1E24B5}" type="pres">
      <dgm:prSet presAssocID="{D1A9E788-F5B5-4D16-A680-D4BA59DF0AD4}" presName="wedge3" presStyleLbl="node1" presStyleIdx="2" presStyleCnt="3"/>
      <dgm:spPr/>
    </dgm:pt>
    <dgm:pt modelId="{3EBB588E-ADA7-4290-B76A-ED59A9EACF25}" type="pres">
      <dgm:prSet presAssocID="{D1A9E788-F5B5-4D16-A680-D4BA59DF0AD4}" presName="wedge3Tx" presStyleLbl="node1" presStyleIdx="2" presStyleCnt="3">
        <dgm:presLayoutVars>
          <dgm:chMax val="0"/>
          <dgm:chPref val="0"/>
          <dgm:bulletEnabled val="1"/>
        </dgm:presLayoutVars>
      </dgm:prSet>
      <dgm:spPr/>
    </dgm:pt>
  </dgm:ptLst>
  <dgm:cxnLst>
    <dgm:cxn modelId="{C8D07831-1633-4BED-9DDA-239D3C41AD8F}" srcId="{D1A9E788-F5B5-4D16-A680-D4BA59DF0AD4}" destId="{4BCBA611-AA10-414E-AD61-9951631D5F14}" srcOrd="2" destOrd="0" parTransId="{B507F9A7-BA5D-489F-940D-5F0F32CA299D}" sibTransId="{C0E9E464-FE0A-454D-A255-71553673AE4D}"/>
    <dgm:cxn modelId="{59DEE533-B913-49B0-89E9-8EBA604C1A38}" type="presOf" srcId="{8DFC84C6-CAC0-49A5-9965-FE2B538B4DBA}" destId="{3D648ECA-FD28-4424-A265-AAACFAFFB485}" srcOrd="0" destOrd="0" presId="urn:microsoft.com/office/officeart/2005/8/layout/chart3"/>
    <dgm:cxn modelId="{C7630B3B-44F6-4BE7-9286-B7E0D3EA96B9}" srcId="{D1A9E788-F5B5-4D16-A680-D4BA59DF0AD4}" destId="{8DFC84C6-CAC0-49A5-9965-FE2B538B4DBA}" srcOrd="0" destOrd="0" parTransId="{14BC905E-F400-4687-B657-DD7AC7DCC026}" sibTransId="{4FE92BB2-546A-41A3-84FF-437F42FD83EA}"/>
    <dgm:cxn modelId="{0A3A085C-9C0C-4072-82BC-4D058DCCCA89}" type="presOf" srcId="{AE22FCE6-1781-407E-B054-12EFFAA24FE8}" destId="{A1A4CFEA-ACF5-4B86-B438-704F76C6CDAE}" srcOrd="1" destOrd="0" presId="urn:microsoft.com/office/officeart/2005/8/layout/chart3"/>
    <dgm:cxn modelId="{9F468647-3C40-4967-95F1-31C57B736E74}" type="presOf" srcId="{4BCBA611-AA10-414E-AD61-9951631D5F14}" destId="{3EBB588E-ADA7-4290-B76A-ED59A9EACF25}" srcOrd="1" destOrd="0" presId="urn:microsoft.com/office/officeart/2005/8/layout/chart3"/>
    <dgm:cxn modelId="{0BED7F54-7236-463E-A96D-A7C107D913FB}" type="presOf" srcId="{D1A9E788-F5B5-4D16-A680-D4BA59DF0AD4}" destId="{E758DB87-57CE-496C-ACC2-6B4D1C8DF40D}" srcOrd="0" destOrd="0" presId="urn:microsoft.com/office/officeart/2005/8/layout/chart3"/>
    <dgm:cxn modelId="{ACBA045A-E579-4DED-94DB-4FD0735A2290}" type="presOf" srcId="{4BCBA611-AA10-414E-AD61-9951631D5F14}" destId="{45FCB71B-A74B-483F-B3F3-9DBADA1E24B5}" srcOrd="0" destOrd="0" presId="urn:microsoft.com/office/officeart/2005/8/layout/chart3"/>
    <dgm:cxn modelId="{F3D78899-FA96-4CA4-A79F-294F212358F6}" type="presOf" srcId="{8DFC84C6-CAC0-49A5-9965-FE2B538B4DBA}" destId="{7F708E8A-34D1-4277-9A24-FF3CCFF51B9E}" srcOrd="1" destOrd="0" presId="urn:microsoft.com/office/officeart/2005/8/layout/chart3"/>
    <dgm:cxn modelId="{80ED08BE-6475-47FD-AE08-78AE46C86273}" srcId="{D1A9E788-F5B5-4D16-A680-D4BA59DF0AD4}" destId="{AE22FCE6-1781-407E-B054-12EFFAA24FE8}" srcOrd="1" destOrd="0" parTransId="{4C7F29EE-63B7-415B-86EB-1EF5D8FEB595}" sibTransId="{0A3241F4-4D55-4F99-B5C4-658D89B07C01}"/>
    <dgm:cxn modelId="{19C612BF-45BB-4DBB-AE7B-2F71655F7892}" type="presOf" srcId="{AE22FCE6-1781-407E-B054-12EFFAA24FE8}" destId="{E97F1317-3C2F-4F96-84C3-6D573E224B5E}" srcOrd="0" destOrd="0" presId="urn:microsoft.com/office/officeart/2005/8/layout/chart3"/>
    <dgm:cxn modelId="{66AB5089-857D-4312-A3BB-81C62EEE4B4C}" type="presParOf" srcId="{E758DB87-57CE-496C-ACC2-6B4D1C8DF40D}" destId="{3D648ECA-FD28-4424-A265-AAACFAFFB485}" srcOrd="0" destOrd="0" presId="urn:microsoft.com/office/officeart/2005/8/layout/chart3"/>
    <dgm:cxn modelId="{52C25096-02DC-4875-99BD-5B65CFF85987}" type="presParOf" srcId="{E758DB87-57CE-496C-ACC2-6B4D1C8DF40D}" destId="{7F708E8A-34D1-4277-9A24-FF3CCFF51B9E}" srcOrd="1" destOrd="0" presId="urn:microsoft.com/office/officeart/2005/8/layout/chart3"/>
    <dgm:cxn modelId="{E2047C49-FFF8-4EDD-B29C-0272E774C51F}" type="presParOf" srcId="{E758DB87-57CE-496C-ACC2-6B4D1C8DF40D}" destId="{E97F1317-3C2F-4F96-84C3-6D573E224B5E}" srcOrd="2" destOrd="0" presId="urn:microsoft.com/office/officeart/2005/8/layout/chart3"/>
    <dgm:cxn modelId="{0C01F8A0-74C0-4C52-A9E9-DB2AF04DB10A}" type="presParOf" srcId="{E758DB87-57CE-496C-ACC2-6B4D1C8DF40D}" destId="{A1A4CFEA-ACF5-4B86-B438-704F76C6CDAE}" srcOrd="3" destOrd="0" presId="urn:microsoft.com/office/officeart/2005/8/layout/chart3"/>
    <dgm:cxn modelId="{2ED3A28C-82C7-4071-895C-2023BD0F6DAB}" type="presParOf" srcId="{E758DB87-57CE-496C-ACC2-6B4D1C8DF40D}" destId="{45FCB71B-A74B-483F-B3F3-9DBADA1E24B5}" srcOrd="4" destOrd="0" presId="urn:microsoft.com/office/officeart/2005/8/layout/chart3"/>
    <dgm:cxn modelId="{16E1C401-0E24-48FC-BBDB-E1C13AFF93A1}" type="presParOf" srcId="{E758DB87-57CE-496C-ACC2-6B4D1C8DF40D}" destId="{3EBB588E-ADA7-4290-B76A-ED59A9EACF25}" srcOrd="5" destOrd="0" presId="urn:microsoft.com/office/officeart/2005/8/layout/char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648ECA-FD28-4424-A265-AAACFAFFB485}">
      <dsp:nvSpPr>
        <dsp:cNvPr id="0" name=""/>
        <dsp:cNvSpPr/>
      </dsp:nvSpPr>
      <dsp:spPr>
        <a:xfrm>
          <a:off x="942436" y="172951"/>
          <a:ext cx="2152281" cy="2152281"/>
        </a:xfrm>
        <a:prstGeom prst="pie">
          <a:avLst>
            <a:gd name="adj1" fmla="val 16200000"/>
            <a:gd name="adj2" fmla="val 18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solidFill>
                <a:schemeClr val="tx1"/>
              </a:solidFill>
            </a:rPr>
            <a:t>管理员</a:t>
          </a:r>
        </a:p>
      </dsp:txBody>
      <dsp:txXfrm>
        <a:off x="2112611" y="570098"/>
        <a:ext cx="730238" cy="717427"/>
      </dsp:txXfrm>
    </dsp:sp>
    <dsp:sp modelId="{E97F1317-3C2F-4F96-84C3-6D573E224B5E}">
      <dsp:nvSpPr>
        <dsp:cNvPr id="0" name=""/>
        <dsp:cNvSpPr/>
      </dsp:nvSpPr>
      <dsp:spPr>
        <a:xfrm>
          <a:off x="831491" y="237007"/>
          <a:ext cx="2152281" cy="2152281"/>
        </a:xfrm>
        <a:prstGeom prst="pie">
          <a:avLst>
            <a:gd name="adj1" fmla="val 1800000"/>
            <a:gd name="adj2" fmla="val 90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solidFill>
                <a:schemeClr val="tx1"/>
              </a:solidFill>
            </a:rPr>
            <a:t>学生</a:t>
          </a:r>
        </a:p>
      </dsp:txBody>
      <dsp:txXfrm>
        <a:off x="1420806" y="1594994"/>
        <a:ext cx="973651" cy="666182"/>
      </dsp:txXfrm>
    </dsp:sp>
    <dsp:sp modelId="{45FCB71B-A74B-483F-B3F3-9DBADA1E24B5}">
      <dsp:nvSpPr>
        <dsp:cNvPr id="0" name=""/>
        <dsp:cNvSpPr/>
      </dsp:nvSpPr>
      <dsp:spPr>
        <a:xfrm>
          <a:off x="831491" y="237007"/>
          <a:ext cx="2152281" cy="2152281"/>
        </a:xfrm>
        <a:prstGeom prst="pie">
          <a:avLst>
            <a:gd name="adj1" fmla="val 90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solidFill>
                <a:schemeClr val="tx1"/>
              </a:solidFill>
            </a:rPr>
            <a:t>教师</a:t>
          </a:r>
        </a:p>
      </dsp:txBody>
      <dsp:txXfrm>
        <a:off x="1062093" y="659776"/>
        <a:ext cx="730238" cy="717427"/>
      </dsp:txXfrm>
    </dsp:sp>
  </dsp:spTree>
</dsp:drawing>
</file>

<file path=ppt/diagrams/layout1.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17742FC-62BB-4B81-9CA5-3B750A4B4580}" type="datetimeFigureOut">
              <a:rPr lang="zh-CN" altLang="en-US" smtClean="0"/>
              <a:t>2024/1/2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67E82F1-5B17-4D95-A6D6-EB96F2D72B61}" type="slidenum">
              <a:rPr lang="zh-CN" altLang="en-US" smtClean="0"/>
              <a:t>‹#›</a:t>
            </a:fld>
            <a:endParaRPr lang="zh-CN" altLang="en-US"/>
          </a:p>
        </p:txBody>
      </p:sp>
    </p:spTree>
    <p:extLst>
      <p:ext uri="{BB962C8B-B14F-4D97-AF65-F5344CB8AC3E}">
        <p14:creationId xmlns:p14="http://schemas.microsoft.com/office/powerpoint/2010/main" val="424251434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2.png>
</file>

<file path=ppt/media/image3.jpg>
</file>

<file path=ppt/media/image4.jpeg>
</file>

<file path=ppt/media/image5.jpeg>
</file>

<file path=ppt/media/image6.jpeg>
</file>

<file path=ppt/media/image7.png>
</file>

<file path=ppt/media/image8.pn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2024/1/2</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r>
              <a:rPr lang="en-US" altLang="zh-CN"/>
              <a:t>1</a:t>
            </a:r>
            <a:endParaRPr lang="zh-CN" altLang="en-US"/>
          </a:p>
        </p:txBody>
      </p:sp>
    </p:spTree>
    <p:extLst>
      <p:ext uri="{BB962C8B-B14F-4D97-AF65-F5344CB8AC3E}">
        <p14:creationId xmlns:p14="http://schemas.microsoft.com/office/powerpoint/2010/main" val="1347990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r>
              <a:rPr lang="en-US" altLang="zh-CN"/>
              <a:t>2</a:t>
            </a:r>
            <a:endParaRPr lang="zh-CN" altLang="en-US"/>
          </a:p>
        </p:txBody>
      </p:sp>
    </p:spTree>
    <p:extLst>
      <p:ext uri="{BB962C8B-B14F-4D97-AF65-F5344CB8AC3E}">
        <p14:creationId xmlns:p14="http://schemas.microsoft.com/office/powerpoint/2010/main" val="1741472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r>
              <a:rPr lang="en-US" altLang="zh-CN"/>
              <a:t>3</a:t>
            </a:r>
            <a:endParaRPr lang="zh-CN" altLang="en-US"/>
          </a:p>
        </p:txBody>
      </p:sp>
    </p:spTree>
    <p:extLst>
      <p:ext uri="{BB962C8B-B14F-4D97-AF65-F5344CB8AC3E}">
        <p14:creationId xmlns:p14="http://schemas.microsoft.com/office/powerpoint/2010/main" val="2122314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r>
              <a:rPr lang="en-US" altLang="zh-CN"/>
              <a:t>8</a:t>
            </a:r>
            <a:endParaRPr lang="zh-CN" altLang="en-US"/>
          </a:p>
        </p:txBody>
      </p:sp>
    </p:spTree>
    <p:extLst>
      <p:ext uri="{BB962C8B-B14F-4D97-AF65-F5344CB8AC3E}">
        <p14:creationId xmlns:p14="http://schemas.microsoft.com/office/powerpoint/2010/main" val="4137854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r>
              <a:rPr lang="en-US" altLang="zh-CN"/>
              <a:t>10</a:t>
            </a:r>
            <a:endParaRPr lang="zh-CN" altLang="en-US"/>
          </a:p>
        </p:txBody>
      </p:sp>
    </p:spTree>
    <p:extLst>
      <p:ext uri="{BB962C8B-B14F-4D97-AF65-F5344CB8AC3E}">
        <p14:creationId xmlns:p14="http://schemas.microsoft.com/office/powerpoint/2010/main" val="22026656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r>
              <a:rPr lang="en-US" altLang="zh-CN"/>
              <a:t>11</a:t>
            </a:r>
            <a:endParaRPr lang="zh-CN" altLang="en-US"/>
          </a:p>
        </p:txBody>
      </p:sp>
    </p:spTree>
    <p:extLst>
      <p:ext uri="{BB962C8B-B14F-4D97-AF65-F5344CB8AC3E}">
        <p14:creationId xmlns:p14="http://schemas.microsoft.com/office/powerpoint/2010/main" val="86801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r>
              <a:rPr lang="en-US" altLang="zh-CN"/>
              <a:t>13</a:t>
            </a:r>
            <a:endParaRPr lang="zh-CN" altLang="en-US"/>
          </a:p>
        </p:txBody>
      </p:sp>
    </p:spTree>
    <p:extLst>
      <p:ext uri="{BB962C8B-B14F-4D97-AF65-F5344CB8AC3E}">
        <p14:creationId xmlns:p14="http://schemas.microsoft.com/office/powerpoint/2010/main" val="16573410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r>
              <a:rPr lang="en-US" altLang="zh-CN"/>
              <a:t>18</a:t>
            </a:r>
            <a:endParaRPr lang="zh-CN" altLang="en-US"/>
          </a:p>
        </p:txBody>
      </p:sp>
    </p:spTree>
    <p:extLst>
      <p:ext uri="{BB962C8B-B14F-4D97-AF65-F5344CB8AC3E}">
        <p14:creationId xmlns:p14="http://schemas.microsoft.com/office/powerpoint/2010/main" val="38373891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r>
              <a:rPr lang="en-US" altLang="zh-CN"/>
              <a:t>22</a:t>
            </a:r>
            <a:endParaRPr lang="zh-CN" altLang="en-US"/>
          </a:p>
        </p:txBody>
      </p:sp>
    </p:spTree>
    <p:extLst>
      <p:ext uri="{BB962C8B-B14F-4D97-AF65-F5344CB8AC3E}">
        <p14:creationId xmlns:p14="http://schemas.microsoft.com/office/powerpoint/2010/main" val="28807455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7" y="1085"/>
            <a:ext cx="12857578" cy="7230483"/>
          </a:xfrm>
          <a:prstGeom prst="rect">
            <a:avLst/>
          </a:prstGeom>
        </p:spPr>
      </p:pic>
    </p:spTree>
    <p:extLst>
      <p:ext uri="{BB962C8B-B14F-4D97-AF65-F5344CB8AC3E}">
        <p14:creationId xmlns:p14="http://schemas.microsoft.com/office/powerpoint/2010/main" val="3277105279"/>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a:t>单击此处编辑母版文本样式</a:t>
            </a:r>
          </a:p>
          <a:p>
            <a:pPr lvl="0"/>
            <a:r>
              <a:rPr lang="zh-CN" altLang="en-US"/>
              <a:t>第二级</a:t>
            </a:r>
          </a:p>
          <a:p>
            <a:pPr lvl="0"/>
            <a:r>
              <a:rPr lang="zh-CN" altLang="en-US"/>
              <a:t>第三级</a:t>
            </a:r>
          </a:p>
          <a:p>
            <a:pPr lvl="0"/>
            <a:r>
              <a:rPr lang="zh-CN" altLang="en-US"/>
              <a:t>第四级</a:t>
            </a:r>
          </a:p>
          <a:p>
            <a:pPr lvl="0"/>
            <a:r>
              <a:rPr lang="zh-CN" altLang="en-US"/>
              <a:t>第五级</a:t>
            </a:r>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ltLang="zh-CN"/>
              <a:t>2022/8/29</a:t>
            </a:r>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altLang="zh-CN"/>
              <a:t>‹#›</a:t>
            </a:r>
            <a:endParaRPr lang="zh-CN" altLang="en-US"/>
          </a:p>
        </p:txBody>
      </p:sp>
    </p:spTree>
    <p:extLst>
      <p:ext uri="{BB962C8B-B14F-4D97-AF65-F5344CB8AC3E}">
        <p14:creationId xmlns:p14="http://schemas.microsoft.com/office/powerpoint/2010/main" val="278975340"/>
      </p:ext>
    </p:extLst>
  </p:cSld>
  <p:clrMap bg1="lt1" tx1="dk1" bg2="lt2" tx2="dk2" accent1="accent1" accent2="accent2" accent3="accent3" accent4="accent4" accent5="accent5" accent6="accent6" hlink="hlink" folHlink="folHlink"/>
  <p:sldLayoutIdLst>
    <p:sldLayoutId id="2147483975" r:id="rId1"/>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slideLayout" Target="../slideLayouts/slideLayout1.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1.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audio" Target="../media/media1.mp3"/><Relationship Id="rId5" Type="http://schemas.openxmlformats.org/officeDocument/2006/relationships/tags" Target="../tags/tag6.xml"/><Relationship Id="rId15" Type="http://schemas.openxmlformats.org/officeDocument/2006/relationships/image" Target="../media/image2.png"/><Relationship Id="rId10" Type="http://schemas.microsoft.com/office/2007/relationships/media" Target="../media/media1.mp3"/><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jpg"/><Relationship Id="rId1" Type="http://schemas.openxmlformats.org/officeDocument/2006/relationships/slideLayout" Target="../slideLayouts/slideLayout1.xml"/><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6.jpeg"/><Relationship Id="rId7" Type="http://schemas.openxmlformats.org/officeDocument/2006/relationships/diagramColors" Target="../diagrams/colors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PA_组合 5"/>
          <p:cNvGrpSpPr/>
          <p:nvPr>
            <p:custDataLst>
              <p:tags r:id="rId1"/>
            </p:custDataLst>
          </p:nvPr>
        </p:nvGrpSpPr>
        <p:grpSpPr>
          <a:xfrm>
            <a:off x="2900983" y="1960551"/>
            <a:ext cx="1727766" cy="1727766"/>
            <a:chOff x="3237545" y="4561747"/>
            <a:chExt cx="1146960" cy="1146960"/>
          </a:xfrm>
        </p:grpSpPr>
        <p:sp>
          <p:nvSpPr>
            <p:cNvPr id="7" name="圆角矩形 6"/>
            <p:cNvSpPr/>
            <p:nvPr/>
          </p:nvSpPr>
          <p:spPr>
            <a:xfrm>
              <a:off x="3237545" y="4561747"/>
              <a:ext cx="1146960" cy="1146960"/>
            </a:xfrm>
            <a:prstGeom prst="roundRect">
              <a:avLst>
                <a:gd name="adj" fmla="val 50000"/>
              </a:avLst>
            </a:prstGeom>
            <a:solidFill>
              <a:schemeClr val="accent2"/>
            </a:solidFill>
            <a:ln w="25400">
              <a:no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solidFill>
                  <a:schemeClr val="accent2"/>
                </a:solidFill>
                <a:latin typeface="方正正准黑简体" panose="02000000000000000000" pitchFamily="2" charset="-122"/>
                <a:ea typeface="方正正准黑简体" panose="02000000000000000000" pitchFamily="2" charset="-122"/>
                <a:cs typeface="+mn-ea"/>
                <a:sym typeface="+mn-lt"/>
              </a:endParaRPr>
            </a:p>
          </p:txBody>
        </p:sp>
        <p:sp>
          <p:nvSpPr>
            <p:cNvPr id="8" name="圆角矩形 7"/>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198" dirty="0">
                  <a:solidFill>
                    <a:schemeClr val="accent2"/>
                  </a:solidFill>
                  <a:latin typeface="方正正准黑简体" panose="02000000000000000000" pitchFamily="2" charset="-122"/>
                  <a:ea typeface="方正正准黑简体" panose="02000000000000000000" pitchFamily="2" charset="-122"/>
                  <a:cs typeface="+mn-ea"/>
                  <a:sym typeface="+mn-lt"/>
                </a:rPr>
                <a:t>开</a:t>
              </a:r>
            </a:p>
          </p:txBody>
        </p:sp>
      </p:grpSp>
      <p:grpSp>
        <p:nvGrpSpPr>
          <p:cNvPr id="15" name="PA_组合 14"/>
          <p:cNvGrpSpPr/>
          <p:nvPr>
            <p:custDataLst>
              <p:tags r:id="rId2"/>
            </p:custDataLst>
          </p:nvPr>
        </p:nvGrpSpPr>
        <p:grpSpPr>
          <a:xfrm>
            <a:off x="4665847" y="1960551"/>
            <a:ext cx="1727766" cy="1727766"/>
            <a:chOff x="3237545" y="4561747"/>
            <a:chExt cx="1146960" cy="1146960"/>
          </a:xfrm>
        </p:grpSpPr>
        <p:sp>
          <p:nvSpPr>
            <p:cNvPr id="16" name="圆角矩形 15"/>
            <p:cNvSpPr/>
            <p:nvPr/>
          </p:nvSpPr>
          <p:spPr>
            <a:xfrm>
              <a:off x="3237545" y="4561747"/>
              <a:ext cx="1146960" cy="1146960"/>
            </a:xfrm>
            <a:prstGeom prst="roundRect">
              <a:avLst>
                <a:gd name="adj" fmla="val 50000"/>
              </a:avLst>
            </a:prstGeom>
            <a:solidFill>
              <a:schemeClr val="accent3"/>
            </a:solidFill>
            <a:ln w="25400">
              <a:no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solidFill>
                  <a:schemeClr val="accent3"/>
                </a:solidFill>
                <a:latin typeface="方正正准黑简体" panose="02000000000000000000" pitchFamily="2" charset="-122"/>
                <a:ea typeface="方正正准黑简体" panose="02000000000000000000" pitchFamily="2" charset="-122"/>
                <a:cs typeface="+mn-ea"/>
                <a:sym typeface="+mn-lt"/>
              </a:endParaRPr>
            </a:p>
          </p:txBody>
        </p:sp>
        <p:sp>
          <p:nvSpPr>
            <p:cNvPr id="17" name="圆角矩形 16"/>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198" dirty="0">
                  <a:solidFill>
                    <a:schemeClr val="accent3"/>
                  </a:solidFill>
                  <a:latin typeface="方正正准黑简体" panose="02000000000000000000" pitchFamily="2" charset="-122"/>
                  <a:ea typeface="方正正准黑简体" panose="02000000000000000000" pitchFamily="2" charset="-122"/>
                  <a:cs typeface="+mn-ea"/>
                  <a:sym typeface="+mn-lt"/>
                </a:rPr>
                <a:t>题</a:t>
              </a:r>
            </a:p>
          </p:txBody>
        </p:sp>
      </p:grpSp>
      <p:grpSp>
        <p:nvGrpSpPr>
          <p:cNvPr id="20" name="PA_组合 19"/>
          <p:cNvGrpSpPr/>
          <p:nvPr>
            <p:custDataLst>
              <p:tags r:id="rId3"/>
            </p:custDataLst>
          </p:nvPr>
        </p:nvGrpSpPr>
        <p:grpSpPr>
          <a:xfrm>
            <a:off x="6456105" y="1960551"/>
            <a:ext cx="1727766" cy="1727766"/>
            <a:chOff x="3237545" y="4561747"/>
            <a:chExt cx="1146960" cy="1146960"/>
          </a:xfrm>
        </p:grpSpPr>
        <p:sp>
          <p:nvSpPr>
            <p:cNvPr id="22" name="圆角矩形 21"/>
            <p:cNvSpPr/>
            <p:nvPr/>
          </p:nvSpPr>
          <p:spPr>
            <a:xfrm>
              <a:off x="3237545" y="4561747"/>
              <a:ext cx="1146960" cy="1146960"/>
            </a:xfrm>
            <a:prstGeom prst="roundRect">
              <a:avLst>
                <a:gd name="adj" fmla="val 50000"/>
              </a:avLst>
            </a:prstGeom>
            <a:solidFill>
              <a:schemeClr val="accent2"/>
            </a:solidFill>
            <a:ln w="25400">
              <a:no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solidFill>
                  <a:schemeClr val="accent2"/>
                </a:solidFill>
                <a:latin typeface="方正正准黑简体" panose="02000000000000000000" pitchFamily="2" charset="-122"/>
                <a:ea typeface="方正正准黑简体" panose="02000000000000000000" pitchFamily="2" charset="-122"/>
                <a:cs typeface="+mn-ea"/>
                <a:sym typeface="+mn-lt"/>
              </a:endParaRPr>
            </a:p>
          </p:txBody>
        </p:sp>
        <p:sp>
          <p:nvSpPr>
            <p:cNvPr id="23" name="圆角矩形 22"/>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198" dirty="0">
                  <a:solidFill>
                    <a:schemeClr val="accent2"/>
                  </a:solidFill>
                  <a:latin typeface="方正正准黑简体" panose="02000000000000000000" pitchFamily="2" charset="-122"/>
                  <a:ea typeface="方正正准黑简体" panose="02000000000000000000" pitchFamily="2" charset="-122"/>
                  <a:cs typeface="+mn-ea"/>
                  <a:sym typeface="+mn-lt"/>
                </a:rPr>
                <a:t>报</a:t>
              </a:r>
            </a:p>
          </p:txBody>
        </p:sp>
      </p:grpSp>
      <p:grpSp>
        <p:nvGrpSpPr>
          <p:cNvPr id="24" name="PA_组合 23"/>
          <p:cNvGrpSpPr/>
          <p:nvPr>
            <p:custDataLst>
              <p:tags r:id="rId4"/>
            </p:custDataLst>
          </p:nvPr>
        </p:nvGrpSpPr>
        <p:grpSpPr>
          <a:xfrm>
            <a:off x="8271756" y="1960551"/>
            <a:ext cx="1727766" cy="1727766"/>
            <a:chOff x="3237545" y="4561747"/>
            <a:chExt cx="1146960" cy="1146960"/>
          </a:xfrm>
        </p:grpSpPr>
        <p:sp>
          <p:nvSpPr>
            <p:cNvPr id="25" name="圆角矩形 24"/>
            <p:cNvSpPr/>
            <p:nvPr/>
          </p:nvSpPr>
          <p:spPr>
            <a:xfrm>
              <a:off x="3237545" y="4561747"/>
              <a:ext cx="1146960" cy="1146960"/>
            </a:xfrm>
            <a:prstGeom prst="roundRect">
              <a:avLst>
                <a:gd name="adj" fmla="val 50000"/>
              </a:avLst>
            </a:prstGeom>
            <a:solidFill>
              <a:schemeClr val="accent3"/>
            </a:solidFill>
            <a:ln w="25400">
              <a:no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solidFill>
                  <a:schemeClr val="accent3"/>
                </a:solidFill>
                <a:latin typeface="方正正准黑简体" panose="02000000000000000000" pitchFamily="2" charset="-122"/>
                <a:ea typeface="方正正准黑简体" panose="02000000000000000000" pitchFamily="2" charset="-122"/>
                <a:cs typeface="+mn-ea"/>
                <a:sym typeface="+mn-lt"/>
              </a:endParaRPr>
            </a:p>
          </p:txBody>
        </p:sp>
        <p:sp>
          <p:nvSpPr>
            <p:cNvPr id="26" name="圆角矩形 25"/>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198" dirty="0">
                  <a:solidFill>
                    <a:schemeClr val="accent3"/>
                  </a:solidFill>
                  <a:latin typeface="方正正准黑简体" panose="02000000000000000000" pitchFamily="2" charset="-122"/>
                  <a:ea typeface="方正正准黑简体" panose="02000000000000000000" pitchFamily="2" charset="-122"/>
                  <a:cs typeface="+mn-ea"/>
                  <a:sym typeface="+mn-lt"/>
                </a:rPr>
                <a:t>告</a:t>
              </a:r>
            </a:p>
          </p:txBody>
        </p:sp>
      </p:grpSp>
      <p:sp>
        <p:nvSpPr>
          <p:cNvPr id="31" name="PA_文本框 1"/>
          <p:cNvSpPr txBox="1"/>
          <p:nvPr>
            <p:custDataLst>
              <p:tags r:id="rId5"/>
            </p:custDataLst>
          </p:nvPr>
        </p:nvSpPr>
        <p:spPr>
          <a:xfrm>
            <a:off x="2560464" y="4028105"/>
            <a:ext cx="7737830" cy="1360839"/>
          </a:xfrm>
          <a:prstGeom prst="rect">
            <a:avLst/>
          </a:prstGeom>
          <a:noFill/>
        </p:spPr>
        <p:txBody>
          <a:bodyPr wrap="square" lIns="128478" tIns="64239" rIns="128478" bIns="64239" rtlCol="0">
            <a:spAutoFit/>
          </a:bodyPr>
          <a:lstStyle/>
          <a:p>
            <a:pPr algn="ctr"/>
            <a:r>
              <a:rPr lang="zh-CN" altLang="en-US" sz="4000" dirty="0">
                <a:solidFill>
                  <a:schemeClr val="accent3"/>
                </a:solidFill>
                <a:latin typeface="方正正准黑简体" panose="02000000000000000000" pitchFamily="2" charset="-122"/>
                <a:ea typeface="方正正准黑简体" panose="02000000000000000000" pitchFamily="2" charset="-122"/>
                <a:cs typeface="+mn-ea"/>
                <a:sym typeface="+mn-lt"/>
              </a:rPr>
              <a:t>基于</a:t>
            </a:r>
            <a:r>
              <a:rPr lang="en-US" altLang="zh-CN" sz="4000" dirty="0">
                <a:solidFill>
                  <a:schemeClr val="accent3"/>
                </a:solidFill>
                <a:latin typeface="方正正准黑简体" panose="02000000000000000000" pitchFamily="2" charset="-122"/>
                <a:ea typeface="方正正准黑简体" panose="02000000000000000000" pitchFamily="2" charset="-122"/>
                <a:cs typeface="+mn-ea"/>
                <a:sym typeface="+mn-lt"/>
              </a:rPr>
              <a:t>Spring Boot</a:t>
            </a:r>
            <a:r>
              <a:rPr lang="zh-CN" altLang="en-US" sz="4000" dirty="0">
                <a:solidFill>
                  <a:schemeClr val="accent3"/>
                </a:solidFill>
                <a:latin typeface="方正正准黑简体" panose="02000000000000000000" pitchFamily="2" charset="-122"/>
                <a:ea typeface="方正正准黑简体" panose="02000000000000000000" pitchFamily="2" charset="-122"/>
                <a:cs typeface="+mn-ea"/>
                <a:sym typeface="+mn-lt"/>
              </a:rPr>
              <a:t>的实验课过程化打分管理系统的设计与实现</a:t>
            </a:r>
          </a:p>
        </p:txBody>
      </p:sp>
      <p:grpSp>
        <p:nvGrpSpPr>
          <p:cNvPr id="21" name="PA_组合 20"/>
          <p:cNvGrpSpPr/>
          <p:nvPr>
            <p:custDataLst>
              <p:tags r:id="rId6"/>
            </p:custDataLst>
          </p:nvPr>
        </p:nvGrpSpPr>
        <p:grpSpPr>
          <a:xfrm>
            <a:off x="4243076" y="6020879"/>
            <a:ext cx="308419" cy="308419"/>
            <a:chOff x="801291" y="3535885"/>
            <a:chExt cx="219347" cy="219347"/>
          </a:xfrm>
        </p:grpSpPr>
        <p:sp>
          <p:nvSpPr>
            <p:cNvPr id="33" name="Oval 10"/>
            <p:cNvSpPr>
              <a:spLocks noChangeArrowheads="1"/>
            </p:cNvSpPr>
            <p:nvPr/>
          </p:nvSpPr>
          <p:spPr bwMode="auto">
            <a:xfrm>
              <a:off x="801291" y="3535885"/>
              <a:ext cx="219347" cy="219347"/>
            </a:xfrm>
            <a:prstGeom prst="ellipse">
              <a:avLst/>
            </a:prstGeom>
            <a:solidFill>
              <a:schemeClr val="accent3"/>
            </a:solidFill>
            <a:ln>
              <a:noFill/>
            </a:ln>
            <a:effectLst/>
            <a:extLst>
              <a:ext uri="{91240B29-F687-4F45-9708-019B960494DF}">
                <a14:hiddenLine xmlns:a14="http://schemas.microsoft.com/office/drawing/2010/main" w="6350">
                  <a:solidFill>
                    <a:srgbClr val="CBAB89"/>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pPr>
              <a:endParaRPr lang="zh-CN" altLang="en-US" sz="1125">
                <a:solidFill>
                  <a:schemeClr val="accent2"/>
                </a:solidFill>
                <a:latin typeface="微软雅黑" pitchFamily="34" charset="-122"/>
                <a:ea typeface="微软雅黑" pitchFamily="34" charset="-122"/>
              </a:endParaRPr>
            </a:p>
          </p:txBody>
        </p:sp>
        <p:grpSp>
          <p:nvGrpSpPr>
            <p:cNvPr id="34" name="组合 33"/>
            <p:cNvGrpSpPr/>
            <p:nvPr/>
          </p:nvGrpSpPr>
          <p:grpSpPr>
            <a:xfrm>
              <a:off x="860980" y="3583766"/>
              <a:ext cx="100336" cy="114060"/>
              <a:chOff x="860980" y="3583766"/>
              <a:chExt cx="100336" cy="114060"/>
            </a:xfrm>
          </p:grpSpPr>
          <p:sp>
            <p:nvSpPr>
              <p:cNvPr id="35" name="Freeform 12"/>
              <p:cNvSpPr>
                <a:spLocks noEditPoints="1"/>
              </p:cNvSpPr>
              <p:nvPr/>
            </p:nvSpPr>
            <p:spPr bwMode="auto">
              <a:xfrm>
                <a:off x="884050" y="3583766"/>
                <a:ext cx="53830" cy="5374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11 h 62"/>
                  <a:gd name="T12" fmla="*/ 11 w 62"/>
                  <a:gd name="T13" fmla="*/ 31 h 62"/>
                  <a:gd name="T14" fmla="*/ 31 w 62"/>
                  <a:gd name="T15" fmla="*/ 51 h 62"/>
                  <a:gd name="T16" fmla="*/ 51 w 62"/>
                  <a:gd name="T17" fmla="*/ 31 h 62"/>
                  <a:gd name="T18" fmla="*/ 31 w 62"/>
                  <a:gd name="T19"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11"/>
                    </a:moveTo>
                    <a:cubicBezTo>
                      <a:pt x="20" y="11"/>
                      <a:pt x="11" y="20"/>
                      <a:pt x="11" y="31"/>
                    </a:cubicBezTo>
                    <a:cubicBezTo>
                      <a:pt x="11" y="42"/>
                      <a:pt x="20" y="51"/>
                      <a:pt x="31" y="51"/>
                    </a:cubicBezTo>
                    <a:cubicBezTo>
                      <a:pt x="42" y="51"/>
                      <a:pt x="51" y="42"/>
                      <a:pt x="51" y="31"/>
                    </a:cubicBezTo>
                    <a:cubicBezTo>
                      <a:pt x="51" y="20"/>
                      <a:pt x="42" y="11"/>
                      <a:pt x="31" y="11"/>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72" tIns="64286" rIns="128572" bIns="64286" numCol="1" spcCol="0" rtlCol="0" fromWordArt="0" anchor="ctr" anchorCtr="0" forceAA="0" compatLnSpc="1">
                <a:prstTxWarp prst="textNoShape">
                  <a:avLst/>
                </a:prstTxWarp>
                <a:noAutofit/>
              </a:bodyPr>
              <a:lstStyle/>
              <a:p>
                <a:pPr algn="dist"/>
                <a:endParaRPr lang="zh-CN" altLang="en-US" sz="2250">
                  <a:solidFill>
                    <a:schemeClr val="accent2"/>
                  </a:solidFill>
                  <a:latin typeface="微软雅黑" panose="020B0503020204020204" pitchFamily="34" charset="-122"/>
                  <a:ea typeface="微软雅黑" panose="020B0503020204020204" pitchFamily="34" charset="-122"/>
                </a:endParaRPr>
              </a:p>
            </p:txBody>
          </p:sp>
          <p:sp>
            <p:nvSpPr>
              <p:cNvPr id="36" name="Freeform 13"/>
              <p:cNvSpPr>
                <a:spLocks/>
              </p:cNvSpPr>
              <p:nvPr/>
            </p:nvSpPr>
            <p:spPr bwMode="auto">
              <a:xfrm>
                <a:off x="860980" y="3643355"/>
                <a:ext cx="100336" cy="54471"/>
              </a:xfrm>
              <a:custGeom>
                <a:avLst/>
                <a:gdLst>
                  <a:gd name="T0" fmla="*/ 111 w 116"/>
                  <a:gd name="T1" fmla="*/ 63 h 63"/>
                  <a:gd name="T2" fmla="*/ 105 w 116"/>
                  <a:gd name="T3" fmla="*/ 58 h 63"/>
                  <a:gd name="T4" fmla="*/ 58 w 116"/>
                  <a:gd name="T5" fmla="*/ 11 h 63"/>
                  <a:gd name="T6" fmla="*/ 11 w 116"/>
                  <a:gd name="T7" fmla="*/ 58 h 63"/>
                  <a:gd name="T8" fmla="*/ 6 w 116"/>
                  <a:gd name="T9" fmla="*/ 63 h 63"/>
                  <a:gd name="T10" fmla="*/ 0 w 116"/>
                  <a:gd name="T11" fmla="*/ 58 h 63"/>
                  <a:gd name="T12" fmla="*/ 58 w 116"/>
                  <a:gd name="T13" fmla="*/ 0 h 63"/>
                  <a:gd name="T14" fmla="*/ 116 w 116"/>
                  <a:gd name="T15" fmla="*/ 58 h 63"/>
                  <a:gd name="T16" fmla="*/ 111 w 116"/>
                  <a:gd name="T17"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63">
                    <a:moveTo>
                      <a:pt x="111" y="63"/>
                    </a:moveTo>
                    <a:cubicBezTo>
                      <a:pt x="108" y="63"/>
                      <a:pt x="105" y="61"/>
                      <a:pt x="105" y="58"/>
                    </a:cubicBezTo>
                    <a:cubicBezTo>
                      <a:pt x="105" y="32"/>
                      <a:pt x="84" y="11"/>
                      <a:pt x="58" y="11"/>
                    </a:cubicBezTo>
                    <a:cubicBezTo>
                      <a:pt x="32" y="11"/>
                      <a:pt x="11" y="32"/>
                      <a:pt x="11" y="58"/>
                    </a:cubicBezTo>
                    <a:cubicBezTo>
                      <a:pt x="11" y="61"/>
                      <a:pt x="9" y="63"/>
                      <a:pt x="6" y="63"/>
                    </a:cubicBezTo>
                    <a:cubicBezTo>
                      <a:pt x="3" y="63"/>
                      <a:pt x="0" y="61"/>
                      <a:pt x="0" y="58"/>
                    </a:cubicBezTo>
                    <a:cubicBezTo>
                      <a:pt x="0" y="26"/>
                      <a:pt x="26" y="0"/>
                      <a:pt x="58" y="0"/>
                    </a:cubicBezTo>
                    <a:cubicBezTo>
                      <a:pt x="90" y="0"/>
                      <a:pt x="116" y="26"/>
                      <a:pt x="116" y="58"/>
                    </a:cubicBezTo>
                    <a:cubicBezTo>
                      <a:pt x="116" y="61"/>
                      <a:pt x="114" y="63"/>
                      <a:pt x="111" y="63"/>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72" tIns="64286" rIns="128572" bIns="64286" numCol="1" spcCol="0" rtlCol="0" fromWordArt="0" anchor="ctr" anchorCtr="0" forceAA="0" compatLnSpc="1">
                <a:prstTxWarp prst="textNoShape">
                  <a:avLst/>
                </a:prstTxWarp>
                <a:noAutofit/>
              </a:bodyPr>
              <a:lstStyle/>
              <a:p>
                <a:pPr algn="dist"/>
                <a:endParaRPr lang="zh-CN" altLang="en-US" sz="2250">
                  <a:solidFill>
                    <a:schemeClr val="accent2"/>
                  </a:solidFill>
                  <a:latin typeface="微软雅黑" panose="020B0503020204020204" pitchFamily="34" charset="-122"/>
                  <a:ea typeface="微软雅黑" panose="020B0503020204020204" pitchFamily="34" charset="-122"/>
                </a:endParaRPr>
              </a:p>
            </p:txBody>
          </p:sp>
        </p:grpSp>
      </p:grpSp>
      <p:grpSp>
        <p:nvGrpSpPr>
          <p:cNvPr id="37" name="PA_组合 14"/>
          <p:cNvGrpSpPr>
            <a:grpSpLocks/>
          </p:cNvGrpSpPr>
          <p:nvPr>
            <p:custDataLst>
              <p:tags r:id="rId7"/>
            </p:custDataLst>
          </p:nvPr>
        </p:nvGrpSpPr>
        <p:grpSpPr bwMode="auto">
          <a:xfrm>
            <a:off x="6696415" y="6020879"/>
            <a:ext cx="308419" cy="308419"/>
            <a:chOff x="4248" y="3024"/>
            <a:chExt cx="600" cy="599"/>
          </a:xfrm>
        </p:grpSpPr>
        <p:sp>
          <p:nvSpPr>
            <p:cNvPr id="38" name="Oval 15"/>
            <p:cNvSpPr>
              <a:spLocks noChangeArrowheads="1"/>
            </p:cNvSpPr>
            <p:nvPr/>
          </p:nvSpPr>
          <p:spPr bwMode="auto">
            <a:xfrm>
              <a:off x="4248" y="3024"/>
              <a:ext cx="600" cy="599"/>
            </a:xfrm>
            <a:prstGeom prst="ellipse">
              <a:avLst/>
            </a:prstGeom>
            <a:solidFill>
              <a:schemeClr val="accent3"/>
            </a:solidFill>
            <a:ln>
              <a:noFill/>
            </a:ln>
            <a:effectLst/>
            <a:extLst>
              <a:ext uri="{91240B29-F687-4F45-9708-019B960494DF}">
                <a14:hiddenLine xmlns:a14="http://schemas.microsoft.com/office/drawing/2010/main" w="6350">
                  <a:solidFill>
                    <a:srgbClr val="CBAB89"/>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pPr>
              <a:endParaRPr lang="zh-CN" altLang="en-US" sz="1125">
                <a:solidFill>
                  <a:schemeClr val="accent2"/>
                </a:solidFill>
                <a:latin typeface="微软雅黑" pitchFamily="34" charset="-122"/>
                <a:ea typeface="微软雅黑" pitchFamily="34" charset="-122"/>
              </a:endParaRPr>
            </a:p>
          </p:txBody>
        </p:sp>
        <p:grpSp>
          <p:nvGrpSpPr>
            <p:cNvPr id="39" name="Group 16"/>
            <p:cNvGrpSpPr>
              <a:grpSpLocks/>
            </p:cNvGrpSpPr>
            <p:nvPr/>
          </p:nvGrpSpPr>
          <p:grpSpPr bwMode="auto">
            <a:xfrm>
              <a:off x="4441" y="3144"/>
              <a:ext cx="215" cy="345"/>
              <a:chOff x="4441" y="3144"/>
              <a:chExt cx="215" cy="345"/>
            </a:xfrm>
          </p:grpSpPr>
          <p:sp>
            <p:nvSpPr>
              <p:cNvPr id="40" name="Freeform 17"/>
              <p:cNvSpPr>
                <a:spLocks noEditPoints="1"/>
              </p:cNvSpPr>
              <p:nvPr/>
            </p:nvSpPr>
            <p:spPr bwMode="auto">
              <a:xfrm>
                <a:off x="4474" y="3144"/>
                <a:ext cx="149" cy="25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72" tIns="64286" rIns="128572" bIns="64286" numCol="1" spcCol="0" rtlCol="0" fromWordArt="0" anchor="ctr" anchorCtr="0" forceAA="0" compatLnSpc="1">
                <a:prstTxWarp prst="textNoShape">
                  <a:avLst/>
                </a:prstTxWarp>
                <a:noAutofit/>
              </a:bodyPr>
              <a:lstStyle/>
              <a:p>
                <a:pPr algn="dist"/>
                <a:endParaRPr lang="zh-CN" altLang="en-US" sz="2250">
                  <a:solidFill>
                    <a:schemeClr val="accent2"/>
                  </a:solidFill>
                  <a:latin typeface="微软雅黑" panose="020B0503020204020204" pitchFamily="34" charset="-122"/>
                  <a:ea typeface="微软雅黑" panose="020B0503020204020204" pitchFamily="34" charset="-122"/>
                </a:endParaRPr>
              </a:p>
            </p:txBody>
          </p:sp>
          <p:sp>
            <p:nvSpPr>
              <p:cNvPr id="41" name="Freeform 18"/>
              <p:cNvSpPr>
                <a:spLocks/>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72" tIns="64286" rIns="128572" bIns="64286" numCol="1" spcCol="0" rtlCol="0" fromWordArt="0" anchor="ctr" anchorCtr="0" forceAA="0" compatLnSpc="1">
                <a:prstTxWarp prst="textNoShape">
                  <a:avLst/>
                </a:prstTxWarp>
                <a:noAutofit/>
              </a:bodyPr>
              <a:lstStyle/>
              <a:p>
                <a:pPr algn="dist"/>
                <a:endParaRPr lang="zh-CN" altLang="en-US" sz="2250">
                  <a:solidFill>
                    <a:schemeClr val="accent2"/>
                  </a:solidFill>
                  <a:latin typeface="微软雅黑" panose="020B0503020204020204" pitchFamily="34" charset="-122"/>
                  <a:ea typeface="微软雅黑" panose="020B0503020204020204" pitchFamily="34" charset="-122"/>
                </a:endParaRPr>
              </a:p>
            </p:txBody>
          </p:sp>
        </p:grpSp>
      </p:grpSp>
      <p:sp>
        <p:nvSpPr>
          <p:cNvPr id="42" name="PA_文本框 20"/>
          <p:cNvSpPr txBox="1">
            <a:spLocks noChangeArrowheads="1"/>
          </p:cNvSpPr>
          <p:nvPr>
            <p:custDataLst>
              <p:tags r:id="rId8"/>
            </p:custDataLst>
          </p:nvPr>
        </p:nvSpPr>
        <p:spPr bwMode="auto">
          <a:xfrm>
            <a:off x="7013761" y="5980347"/>
            <a:ext cx="2079910" cy="352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1688" dirty="0">
                <a:solidFill>
                  <a:schemeClr val="accent2"/>
                </a:solidFill>
                <a:latin typeface="微软雅黑" pitchFamily="34" charset="-122"/>
                <a:ea typeface="微软雅黑" pitchFamily="34" charset="-122"/>
              </a:rPr>
              <a:t>日期：</a:t>
            </a:r>
            <a:r>
              <a:rPr lang="en-US" altLang="zh-CN" sz="1688" dirty="0">
                <a:solidFill>
                  <a:schemeClr val="accent2"/>
                </a:solidFill>
                <a:latin typeface="微软雅黑" pitchFamily="34" charset="-122"/>
                <a:ea typeface="微软雅黑" pitchFamily="34" charset="-122"/>
              </a:rPr>
              <a:t>2023.10.28</a:t>
            </a:r>
          </a:p>
        </p:txBody>
      </p:sp>
      <p:sp>
        <p:nvSpPr>
          <p:cNvPr id="43" name="PA_矩形 42"/>
          <p:cNvSpPr/>
          <p:nvPr>
            <p:custDataLst>
              <p:tags r:id="rId9"/>
            </p:custDataLst>
          </p:nvPr>
        </p:nvSpPr>
        <p:spPr>
          <a:xfrm>
            <a:off x="4551300" y="5989135"/>
            <a:ext cx="1699504" cy="352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1688" dirty="0">
                <a:solidFill>
                  <a:schemeClr val="accent2"/>
                </a:solidFill>
                <a:latin typeface="微软雅黑" pitchFamily="34" charset="-122"/>
                <a:ea typeface="微软雅黑" pitchFamily="34" charset="-122"/>
              </a:rPr>
              <a:t>汇报人：李志敏</a:t>
            </a:r>
          </a:p>
        </p:txBody>
      </p:sp>
      <p:pic>
        <p:nvPicPr>
          <p:cNvPr id="2" name="PA_JasonMraz - I'm Yours">
            <a:hlinkClick r:id="" action="ppaction://media"/>
          </p:cNvPr>
          <p:cNvPicPr>
            <a:picLocks noChangeAspect="1"/>
          </p:cNvPicPr>
          <p:nvPr>
            <a:audioFile r:link="rId11"/>
            <p:custDataLst>
              <p:tags r:id="rId12"/>
            </p:custDataLst>
            <p:extLst>
              <p:ext uri="{DAA4B4D4-6D71-4841-9C94-3DE7FCFB9230}">
                <p14:media xmlns:p14="http://schemas.microsoft.com/office/powerpoint/2010/main" r:embed="rId10"/>
              </p:ext>
            </p:extLst>
          </p:nvPr>
        </p:nvPicPr>
        <p:blipFill>
          <a:blip r:embed="rId15"/>
          <a:stretch>
            <a:fillRect/>
          </a:stretch>
        </p:blipFill>
        <p:spPr>
          <a:xfrm>
            <a:off x="6124575" y="-848171"/>
            <a:ext cx="609600" cy="609600"/>
          </a:xfrm>
          <a:prstGeom prst="rect">
            <a:avLst/>
          </a:prstGeom>
        </p:spPr>
      </p:pic>
    </p:spTree>
    <p:extLst>
      <p:ext uri="{BB962C8B-B14F-4D97-AF65-F5344CB8AC3E}">
        <p14:creationId xmlns:p14="http://schemas.microsoft.com/office/powerpoint/2010/main" val="547423391"/>
      </p:ext>
    </p:extLst>
  </p:cSld>
  <p:clrMapOvr>
    <a:masterClrMapping/>
  </p:clrMapOvr>
  <p:transition spd="slow">
    <p:push dir="u"/>
  </p:transition>
  <p:timing>
    <p:tnLst>
      <p:par>
        <p:cTn id="1" dur="indefinite" restart="never" nodeType="tmRoot">
          <p:childTnLst>
            <p:audio>
              <p:cMediaNode vol="80000" numSld="999" showWhenStopped="0">
                <p:cTn id="2"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B96A23A-F049-1BCB-D632-AB1DBB785A9C}"/>
              </a:ext>
            </a:extLst>
          </p:cNvPr>
          <p:cNvSpPr txBox="1"/>
          <p:nvPr/>
        </p:nvSpPr>
        <p:spPr>
          <a:xfrm>
            <a:off x="1748855" y="591989"/>
            <a:ext cx="1569660" cy="369332"/>
          </a:xfrm>
          <a:prstGeom prst="rect">
            <a:avLst/>
          </a:prstGeom>
          <a:noFill/>
        </p:spPr>
        <p:txBody>
          <a:bodyPr wrap="none" rtlCol="0">
            <a:spAutoFit/>
          </a:bodyPr>
          <a:lstStyle/>
          <a:p>
            <a:r>
              <a:rPr lang="zh-CN" altLang="en-US" dirty="0"/>
              <a:t>系统功能图：</a:t>
            </a:r>
          </a:p>
        </p:txBody>
      </p:sp>
      <p:pic>
        <p:nvPicPr>
          <p:cNvPr id="4" name="图片 3">
            <a:extLst>
              <a:ext uri="{FF2B5EF4-FFF2-40B4-BE49-F238E27FC236}">
                <a16:creationId xmlns:a16="http://schemas.microsoft.com/office/drawing/2014/main" id="{B57EA315-270D-6B2C-166E-950A71936F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8855" y="1240061"/>
            <a:ext cx="9724230" cy="5026610"/>
          </a:xfrm>
          <a:prstGeom prst="rect">
            <a:avLst/>
          </a:prstGeom>
        </p:spPr>
      </p:pic>
    </p:spTree>
    <p:extLst>
      <p:ext uri="{BB962C8B-B14F-4D97-AF65-F5344CB8AC3E}">
        <p14:creationId xmlns:p14="http://schemas.microsoft.com/office/powerpoint/2010/main" val="314588732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858750" cy="72326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文本框 3">
            <a:extLst>
              <a:ext uri="{FF2B5EF4-FFF2-40B4-BE49-F238E27FC236}">
                <a16:creationId xmlns:a16="http://schemas.microsoft.com/office/drawing/2014/main" id="{0CD8F66E-9302-33D4-CEFC-904AFB2B254F}"/>
              </a:ext>
            </a:extLst>
          </p:cNvPr>
          <p:cNvSpPr txBox="1"/>
          <p:nvPr/>
        </p:nvSpPr>
        <p:spPr>
          <a:xfrm>
            <a:off x="433982" y="1041501"/>
            <a:ext cx="4731182" cy="1147581"/>
          </a:xfrm>
          <a:prstGeom prst="rect">
            <a:avLst/>
          </a:prstGeom>
        </p:spPr>
        <p:txBody>
          <a:bodyPr vert="horz" lIns="91440" tIns="45720" rIns="91440" bIns="45720" rtlCol="0" anchor="b">
            <a:normAutofit/>
          </a:bodyPr>
          <a:lstStyle/>
          <a:p>
            <a:pPr>
              <a:lnSpc>
                <a:spcPct val="90000"/>
              </a:lnSpc>
              <a:spcAft>
                <a:spcPts val="600"/>
              </a:spcAft>
            </a:pPr>
            <a:r>
              <a:rPr lang="zh-CN" altLang="en-US" sz="3600" b="1">
                <a:latin typeface="+mj-lt"/>
                <a:ea typeface="+mj-ea"/>
                <a:cs typeface="+mj-cs"/>
              </a:rPr>
              <a:t>使用技术</a:t>
            </a:r>
          </a:p>
        </p:txBody>
      </p:sp>
      <p:sp>
        <p:nvSpPr>
          <p:cNvPr id="33" name="Rectangle 32">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84729" y="409116"/>
            <a:ext cx="77148" cy="5786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5" name="Rectangle 34">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3982" y="2410883"/>
            <a:ext cx="4629150" cy="19287"/>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文本框 4">
            <a:extLst>
              <a:ext uri="{FF2B5EF4-FFF2-40B4-BE49-F238E27FC236}">
                <a16:creationId xmlns:a16="http://schemas.microsoft.com/office/drawing/2014/main" id="{7CF13BC2-88FE-0905-5D72-4DF22505E05B}"/>
              </a:ext>
            </a:extLst>
          </p:cNvPr>
          <p:cNvSpPr txBox="1"/>
          <p:nvPr/>
        </p:nvSpPr>
        <p:spPr>
          <a:xfrm>
            <a:off x="433981" y="2835198"/>
            <a:ext cx="4744879" cy="3780265"/>
          </a:xfrm>
          <a:prstGeom prst="rect">
            <a:avLst/>
          </a:prstGeom>
        </p:spPr>
        <p:txBody>
          <a:bodyPr vert="horz" lIns="91440" tIns="45720" rIns="91440" bIns="45720" rtlCol="0" anchor="t">
            <a:normAutofit/>
          </a:bodyPr>
          <a:lstStyle/>
          <a:p>
            <a:pPr>
              <a:lnSpc>
                <a:spcPct val="90000"/>
              </a:lnSpc>
              <a:spcAft>
                <a:spcPts val="600"/>
              </a:spcAft>
            </a:pPr>
            <a:r>
              <a:rPr lang="zh-CN" altLang="en-US" sz="1900" dirty="0">
                <a:latin typeface="+mn-lt"/>
                <a:ea typeface="+mn-ea"/>
              </a:rPr>
              <a:t>前端：</a:t>
            </a:r>
            <a:endParaRPr lang="en-US" altLang="zh-CN" sz="1900" dirty="0">
              <a:latin typeface="+mn-lt"/>
              <a:ea typeface="+mn-ea"/>
            </a:endParaRPr>
          </a:p>
          <a:p>
            <a:pPr indent="-228600">
              <a:lnSpc>
                <a:spcPct val="90000"/>
              </a:lnSpc>
              <a:spcAft>
                <a:spcPts val="600"/>
              </a:spcAft>
              <a:buFont typeface="Arial" panose="020B0604020202020204" pitchFamily="34" charset="0"/>
              <a:buChar char="•"/>
            </a:pPr>
            <a:r>
              <a:rPr lang="en-US" altLang="zh-CN" sz="1900" dirty="0">
                <a:latin typeface="+mn-lt"/>
                <a:ea typeface="+mn-ea"/>
              </a:rPr>
              <a:t>Java Script</a:t>
            </a:r>
            <a:r>
              <a:rPr lang="zh-CN" altLang="en-US" sz="1900" dirty="0">
                <a:latin typeface="+mn-lt"/>
                <a:ea typeface="+mn-ea"/>
              </a:rPr>
              <a:t>：用于管理网页</a:t>
            </a:r>
            <a:endParaRPr lang="en-US" altLang="zh-CN" sz="1900" dirty="0">
              <a:latin typeface="+mn-lt"/>
              <a:ea typeface="+mn-ea"/>
            </a:endParaRPr>
          </a:p>
          <a:p>
            <a:pPr indent="-228600">
              <a:lnSpc>
                <a:spcPct val="90000"/>
              </a:lnSpc>
              <a:spcAft>
                <a:spcPts val="600"/>
              </a:spcAft>
              <a:buFont typeface="Arial" panose="020B0604020202020204" pitchFamily="34" charset="0"/>
              <a:buChar char="•"/>
            </a:pPr>
            <a:r>
              <a:rPr lang="en-US" altLang="zh-CN" sz="1900" dirty="0">
                <a:latin typeface="+mn-lt"/>
                <a:ea typeface="+mn-ea"/>
              </a:rPr>
              <a:t>Vue:</a:t>
            </a:r>
            <a:r>
              <a:rPr lang="zh-CN" altLang="en-US" sz="1900" dirty="0">
                <a:latin typeface="+mn-lt"/>
                <a:ea typeface="+mn-ea"/>
              </a:rPr>
              <a:t>用于构建用户界面</a:t>
            </a:r>
            <a:endParaRPr lang="en-US" altLang="zh-CN" sz="1900" dirty="0">
              <a:latin typeface="+mn-lt"/>
              <a:ea typeface="+mn-ea"/>
            </a:endParaRPr>
          </a:p>
          <a:p>
            <a:pPr indent="-228600">
              <a:lnSpc>
                <a:spcPct val="90000"/>
              </a:lnSpc>
              <a:spcAft>
                <a:spcPts val="600"/>
              </a:spcAft>
              <a:buFont typeface="Arial" panose="020B0604020202020204" pitchFamily="34" charset="0"/>
              <a:buChar char="•"/>
            </a:pPr>
            <a:r>
              <a:rPr lang="en-US" altLang="zh-CN" sz="1900" dirty="0" err="1">
                <a:latin typeface="+mn-lt"/>
                <a:ea typeface="+mn-ea"/>
              </a:rPr>
              <a:t>Css</a:t>
            </a:r>
            <a:r>
              <a:rPr lang="en-US" altLang="zh-CN" sz="1900" dirty="0">
                <a:latin typeface="+mn-lt"/>
                <a:ea typeface="+mn-ea"/>
              </a:rPr>
              <a:t>:</a:t>
            </a:r>
            <a:r>
              <a:rPr lang="zh-CN" altLang="en-US" sz="1900" dirty="0">
                <a:latin typeface="+mn-lt"/>
                <a:ea typeface="+mn-ea"/>
              </a:rPr>
              <a:t>用于控制网页的样式</a:t>
            </a:r>
            <a:endParaRPr lang="en-US" altLang="zh-CN" sz="1900" dirty="0">
              <a:latin typeface="+mn-lt"/>
              <a:ea typeface="+mn-ea"/>
            </a:endParaRPr>
          </a:p>
          <a:p>
            <a:pPr indent="-228600">
              <a:lnSpc>
                <a:spcPct val="90000"/>
              </a:lnSpc>
              <a:spcAft>
                <a:spcPts val="600"/>
              </a:spcAft>
              <a:buFont typeface="Arial" panose="020B0604020202020204" pitchFamily="34" charset="0"/>
              <a:buChar char="•"/>
            </a:pPr>
            <a:r>
              <a:rPr lang="en-US" altLang="zh-CN" sz="1900" dirty="0">
                <a:latin typeface="+mn-lt"/>
                <a:ea typeface="+mn-ea"/>
              </a:rPr>
              <a:t>Html:</a:t>
            </a:r>
            <a:r>
              <a:rPr lang="zh-CN" altLang="en-US" sz="1900" dirty="0">
                <a:latin typeface="+mn-lt"/>
                <a:ea typeface="+mn-ea"/>
              </a:rPr>
              <a:t>用于创建和结构化网页</a:t>
            </a:r>
            <a:endParaRPr lang="en-US" altLang="zh-CN" sz="1900" dirty="0">
              <a:latin typeface="+mn-lt"/>
              <a:ea typeface="+mn-ea"/>
            </a:endParaRPr>
          </a:p>
          <a:p>
            <a:pPr>
              <a:lnSpc>
                <a:spcPct val="90000"/>
              </a:lnSpc>
              <a:spcAft>
                <a:spcPts val="600"/>
              </a:spcAft>
            </a:pPr>
            <a:r>
              <a:rPr lang="zh-CN" altLang="en-US" sz="1900" dirty="0">
                <a:latin typeface="+mn-lt"/>
                <a:ea typeface="+mn-ea"/>
              </a:rPr>
              <a:t>后端：</a:t>
            </a:r>
            <a:endParaRPr lang="en-US" altLang="zh-CN" sz="1900" dirty="0">
              <a:latin typeface="+mn-lt"/>
              <a:ea typeface="+mn-ea"/>
            </a:endParaRPr>
          </a:p>
          <a:p>
            <a:pPr indent="-228600">
              <a:lnSpc>
                <a:spcPct val="90000"/>
              </a:lnSpc>
              <a:spcAft>
                <a:spcPts val="600"/>
              </a:spcAft>
              <a:buFont typeface="Arial" panose="020B0604020202020204" pitchFamily="34" charset="0"/>
              <a:buChar char="•"/>
            </a:pPr>
            <a:r>
              <a:rPr lang="en-US" altLang="zh-CN" sz="1900" dirty="0">
                <a:latin typeface="+mn-lt"/>
                <a:ea typeface="+mn-ea"/>
              </a:rPr>
              <a:t>Spring Boot</a:t>
            </a:r>
            <a:r>
              <a:rPr lang="zh-CN" altLang="en-US" sz="1900" dirty="0">
                <a:latin typeface="+mn-lt"/>
                <a:ea typeface="+mn-ea"/>
              </a:rPr>
              <a:t>框架</a:t>
            </a:r>
            <a:endParaRPr lang="en-US" altLang="zh-CN" sz="1900" dirty="0">
              <a:latin typeface="+mn-lt"/>
              <a:ea typeface="+mn-ea"/>
            </a:endParaRPr>
          </a:p>
          <a:p>
            <a:pPr indent="-228600">
              <a:lnSpc>
                <a:spcPct val="90000"/>
              </a:lnSpc>
              <a:spcAft>
                <a:spcPts val="600"/>
              </a:spcAft>
              <a:buFont typeface="Arial" panose="020B0604020202020204" pitchFamily="34" charset="0"/>
              <a:buChar char="•"/>
            </a:pPr>
            <a:r>
              <a:rPr lang="en-US" altLang="zh-CN" sz="1900" dirty="0">
                <a:latin typeface="+mn-lt"/>
                <a:ea typeface="+mn-ea"/>
              </a:rPr>
              <a:t>MySQL</a:t>
            </a:r>
            <a:r>
              <a:rPr lang="zh-CN" altLang="en-US" sz="1900" dirty="0">
                <a:latin typeface="+mn-lt"/>
                <a:ea typeface="+mn-ea"/>
              </a:rPr>
              <a:t>：数据库管理</a:t>
            </a:r>
          </a:p>
        </p:txBody>
      </p:sp>
      <p:pic>
        <p:nvPicPr>
          <p:cNvPr id="3" name="图片 2" descr="桌上的笔记本电脑和笔记本">
            <a:extLst>
              <a:ext uri="{FF2B5EF4-FFF2-40B4-BE49-F238E27FC236}">
                <a16:creationId xmlns:a16="http://schemas.microsoft.com/office/drawing/2014/main" id="{28E27B3E-DF39-61C3-7B89-6130631E4A9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1790" r="21204" b="2"/>
          <a:stretch/>
        </p:blipFill>
        <p:spPr>
          <a:xfrm>
            <a:off x="5598336" y="10"/>
            <a:ext cx="7260414" cy="723264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effectLst>
            <a:outerShdw blurRad="50800" dist="38100" dir="10800000" algn="r" rotWithShape="0">
              <a:schemeClr val="bg1">
                <a:lumMod val="85000"/>
                <a:alpha val="30000"/>
              </a:schemeClr>
            </a:outerShdw>
          </a:effectLst>
        </p:spPr>
      </p:pic>
    </p:spTree>
    <p:extLst>
      <p:ext uri="{BB962C8B-B14F-4D97-AF65-F5344CB8AC3E}">
        <p14:creationId xmlns:p14="http://schemas.microsoft.com/office/powerpoint/2010/main" val="285034675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2613423" y="3400328"/>
            <a:ext cx="624706" cy="624706"/>
            <a:chOff x="5252030" y="2008764"/>
            <a:chExt cx="809336" cy="809336"/>
          </a:xfrm>
          <a:solidFill>
            <a:schemeClr val="accent1"/>
          </a:solidFill>
        </p:grpSpPr>
        <p:sp>
          <p:nvSpPr>
            <p:cNvPr id="35" name="椭圆 34"/>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36" name="椭圆 35"/>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45"/>
          <p:cNvGrpSpPr/>
          <p:nvPr/>
        </p:nvGrpSpPr>
        <p:grpSpPr>
          <a:xfrm>
            <a:off x="10189354" y="2743485"/>
            <a:ext cx="624706" cy="624706"/>
            <a:chOff x="5252030" y="2008764"/>
            <a:chExt cx="809336" cy="809336"/>
          </a:xfrm>
          <a:solidFill>
            <a:schemeClr val="accent3"/>
          </a:solidFill>
        </p:grpSpPr>
        <p:sp>
          <p:nvSpPr>
            <p:cNvPr id="47" name="椭圆 46"/>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48" name="椭圆 47"/>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2" name="组合 51"/>
          <p:cNvGrpSpPr/>
          <p:nvPr/>
        </p:nvGrpSpPr>
        <p:grpSpPr>
          <a:xfrm>
            <a:off x="7641925" y="2619575"/>
            <a:ext cx="461909" cy="461908"/>
            <a:chOff x="304800" y="673100"/>
            <a:chExt cx="4000500" cy="4000500"/>
          </a:xfrm>
          <a:solidFill>
            <a:schemeClr val="accent2"/>
          </a:solidFill>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54" name="椭圆 53"/>
            <p:cNvSpPr/>
            <p:nvPr/>
          </p:nvSpPr>
          <p:spPr>
            <a:xfrm>
              <a:off x="392112" y="760412"/>
              <a:ext cx="3825874" cy="3825874"/>
            </a:xfrm>
            <a:prstGeom prst="ellipse">
              <a:avLst/>
            </a:prstGeom>
            <a:grp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55" name="组合 54"/>
          <p:cNvGrpSpPr/>
          <p:nvPr/>
        </p:nvGrpSpPr>
        <p:grpSpPr>
          <a:xfrm>
            <a:off x="7645299" y="3353424"/>
            <a:ext cx="558456" cy="558455"/>
            <a:chOff x="304800" y="673100"/>
            <a:chExt cx="4000500" cy="4000500"/>
          </a:xfrm>
          <a:effectLst>
            <a:outerShdw blurRad="444500" dist="254000" dir="8100000" algn="tr" rotWithShape="0">
              <a:prstClr val="black">
                <a:alpha val="50000"/>
              </a:prstClr>
            </a:outerShdw>
          </a:effectLst>
        </p:grpSpPr>
        <p:sp>
          <p:nvSpPr>
            <p:cNvPr id="56" name="同心圆 5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57" name="椭圆 56"/>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64" name="组合 63"/>
          <p:cNvGrpSpPr/>
          <p:nvPr/>
        </p:nvGrpSpPr>
        <p:grpSpPr>
          <a:xfrm>
            <a:off x="4536859" y="2174432"/>
            <a:ext cx="396893" cy="396892"/>
            <a:chOff x="304800" y="673100"/>
            <a:chExt cx="4000500" cy="4000500"/>
          </a:xfrm>
          <a:effectLst>
            <a:outerShdw blurRad="444500" dist="254000" dir="8100000" algn="tr" rotWithShape="0">
              <a:prstClr val="black">
                <a:alpha val="50000"/>
              </a:prstClr>
            </a:outerShdw>
          </a:effectLst>
        </p:grpSpPr>
        <p:sp>
          <p:nvSpPr>
            <p:cNvPr id="65" name="同心圆 6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66" name="椭圆 6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74" name="组合 73"/>
          <p:cNvGrpSpPr/>
          <p:nvPr/>
        </p:nvGrpSpPr>
        <p:grpSpPr>
          <a:xfrm>
            <a:off x="9109906" y="2034469"/>
            <a:ext cx="483097" cy="483095"/>
            <a:chOff x="304800" y="673100"/>
            <a:chExt cx="4000500" cy="4000500"/>
          </a:xfrm>
          <a:effectLst>
            <a:outerShdw blurRad="444500" dist="254000" dir="8100000" algn="tr" rotWithShape="0">
              <a:prstClr val="black">
                <a:alpha val="50000"/>
              </a:prstClr>
            </a:outerShdw>
          </a:effectLst>
        </p:grpSpPr>
        <p:sp>
          <p:nvSpPr>
            <p:cNvPr id="75" name="同心圆 7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76" name="椭圆 7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78" name="组合 77"/>
          <p:cNvGrpSpPr/>
          <p:nvPr/>
        </p:nvGrpSpPr>
        <p:grpSpPr>
          <a:xfrm>
            <a:off x="1388681" y="3691645"/>
            <a:ext cx="306977" cy="306976"/>
            <a:chOff x="304800" y="673100"/>
            <a:chExt cx="4000500" cy="4000500"/>
          </a:xfrm>
          <a:effectLst>
            <a:outerShdw blurRad="444500" dist="254000" dir="8100000" algn="tr" rotWithShape="0">
              <a:prstClr val="black">
                <a:alpha val="50000"/>
              </a:prstClr>
            </a:outerShdw>
          </a:effectLst>
        </p:grpSpPr>
        <p:sp>
          <p:nvSpPr>
            <p:cNvPr id="79" name="同心圆 7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80" name="椭圆 7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81" name="组合 80"/>
          <p:cNvGrpSpPr/>
          <p:nvPr/>
        </p:nvGrpSpPr>
        <p:grpSpPr>
          <a:xfrm>
            <a:off x="3646217" y="2947906"/>
            <a:ext cx="311778" cy="311778"/>
            <a:chOff x="5252030" y="2008764"/>
            <a:chExt cx="809336" cy="809336"/>
          </a:xfrm>
          <a:solidFill>
            <a:schemeClr val="accent4"/>
          </a:solidFill>
        </p:grpSpPr>
        <p:sp>
          <p:nvSpPr>
            <p:cNvPr id="82" name="椭圆 81"/>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3" name="椭圆 82"/>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1723038" y="3328078"/>
            <a:ext cx="311778" cy="311778"/>
            <a:chOff x="5252030" y="2008764"/>
            <a:chExt cx="809336" cy="809336"/>
          </a:xfrm>
          <a:solidFill>
            <a:schemeClr val="accent1"/>
          </a:solidFill>
        </p:grpSpPr>
        <p:sp>
          <p:nvSpPr>
            <p:cNvPr id="85" name="椭圆 84"/>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6" name="椭圆 85"/>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7" name="组合 86"/>
          <p:cNvGrpSpPr/>
          <p:nvPr/>
        </p:nvGrpSpPr>
        <p:grpSpPr>
          <a:xfrm>
            <a:off x="8481794" y="2166736"/>
            <a:ext cx="311778" cy="311778"/>
            <a:chOff x="5252030" y="2008764"/>
            <a:chExt cx="809336" cy="809336"/>
          </a:xfrm>
          <a:solidFill>
            <a:schemeClr val="accent2"/>
          </a:solidFill>
        </p:grpSpPr>
        <p:sp>
          <p:nvSpPr>
            <p:cNvPr id="88" name="椭圆 87"/>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9" name="椭圆 88"/>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0" name="组合 89"/>
          <p:cNvGrpSpPr/>
          <p:nvPr/>
        </p:nvGrpSpPr>
        <p:grpSpPr>
          <a:xfrm>
            <a:off x="3066662" y="2391121"/>
            <a:ext cx="231797" cy="231797"/>
            <a:chOff x="5252030" y="2008764"/>
            <a:chExt cx="809336" cy="809336"/>
          </a:xfrm>
          <a:solidFill>
            <a:schemeClr val="accent2"/>
          </a:solidFill>
        </p:grpSpPr>
        <p:sp>
          <p:nvSpPr>
            <p:cNvPr id="91" name="椭圆 90"/>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2" name="椭圆 91"/>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3" name="组合 92"/>
          <p:cNvGrpSpPr/>
          <p:nvPr/>
        </p:nvGrpSpPr>
        <p:grpSpPr>
          <a:xfrm>
            <a:off x="8568962" y="2936386"/>
            <a:ext cx="452171" cy="452171"/>
            <a:chOff x="5252030" y="2008764"/>
            <a:chExt cx="809336" cy="809336"/>
          </a:xfrm>
          <a:solidFill>
            <a:schemeClr val="accent3"/>
          </a:solidFill>
        </p:grpSpPr>
        <p:sp>
          <p:nvSpPr>
            <p:cNvPr id="94" name="椭圆 93"/>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5" name="椭圆 94"/>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6" name="组合 95"/>
          <p:cNvGrpSpPr/>
          <p:nvPr/>
        </p:nvGrpSpPr>
        <p:grpSpPr>
          <a:xfrm>
            <a:off x="9239149" y="2571326"/>
            <a:ext cx="226085" cy="226085"/>
            <a:chOff x="5252030" y="2008764"/>
            <a:chExt cx="809336" cy="809336"/>
          </a:xfrm>
          <a:solidFill>
            <a:schemeClr val="accent4"/>
          </a:solidFill>
        </p:grpSpPr>
        <p:sp>
          <p:nvSpPr>
            <p:cNvPr id="97" name="椭圆 96"/>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8" name="椭圆 97"/>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5042527" y="1926994"/>
            <a:ext cx="2288035" cy="2288035"/>
            <a:chOff x="5252030" y="2008764"/>
            <a:chExt cx="809336" cy="809336"/>
          </a:xfrm>
          <a:solidFill>
            <a:schemeClr val="accent6"/>
          </a:solidFill>
        </p:grpSpPr>
        <p:sp>
          <p:nvSpPr>
            <p:cNvPr id="100" name="椭圆 99"/>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6596" kern="0">
                <a:solidFill>
                  <a:sysClr val="window" lastClr="FFFFFF"/>
                </a:solidFill>
                <a:latin typeface="Arial" panose="020B0604020202020204" pitchFamily="34" charset="0"/>
                <a:ea typeface="宋体"/>
                <a:cs typeface="Arial" panose="020B0604020202020204" pitchFamily="34" charset="0"/>
              </a:endParaRPr>
            </a:p>
          </p:txBody>
        </p:sp>
        <p:sp>
          <p:nvSpPr>
            <p:cNvPr id="101" name="椭圆 100"/>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799">
                  <a:latin typeface="Arial" panose="020B0604020202020204" pitchFamily="34" charset="0"/>
                  <a:cs typeface="Arial" panose="020B0604020202020204" pitchFamily="34" charset="0"/>
                </a:rPr>
                <a:t>04</a:t>
              </a:r>
              <a:endParaRPr lang="zh-CN" altLang="en-US" sz="8799" dirty="0">
                <a:latin typeface="Arial" panose="020B0604020202020204" pitchFamily="34" charset="0"/>
                <a:cs typeface="Arial" panose="020B0604020202020204" pitchFamily="34" charset="0"/>
              </a:endParaRPr>
            </a:p>
          </p:txBody>
        </p:sp>
      </p:grpSp>
      <p:sp>
        <p:nvSpPr>
          <p:cNvPr id="102" name="TextBox 1"/>
          <p:cNvSpPr txBox="1"/>
          <p:nvPr/>
        </p:nvSpPr>
        <p:spPr>
          <a:xfrm>
            <a:off x="4555328" y="4721234"/>
            <a:ext cx="3262432" cy="767390"/>
          </a:xfrm>
          <a:prstGeom prst="rect">
            <a:avLst/>
          </a:prstGeom>
          <a:noFill/>
        </p:spPr>
        <p:txBody>
          <a:bodyPr wrap="none" rtlCol="0">
            <a:spAutoFit/>
          </a:bodyPr>
          <a:lstStyle/>
          <a:p>
            <a:pPr>
              <a:lnSpc>
                <a:spcPct val="120000"/>
              </a:lnSpc>
              <a:spcBef>
                <a:spcPts val="0"/>
              </a:spcBef>
              <a:spcAft>
                <a:spcPts val="0"/>
              </a:spcAft>
            </a:pPr>
            <a:r>
              <a:rPr lang="zh-CN" altLang="en-US" sz="40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研究进度安排</a:t>
            </a:r>
            <a:endParaRPr lang="en-GB" altLang="zh-CN" sz="40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954340530"/>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855535" cy="72326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图片 2" descr="三本整齐堆放的书">
            <a:extLst>
              <a:ext uri="{FF2B5EF4-FFF2-40B4-BE49-F238E27FC236}">
                <a16:creationId xmlns:a16="http://schemas.microsoft.com/office/drawing/2014/main" id="{38399659-FD12-ECFB-B3C0-FD6DC899FC1E}"/>
              </a:ext>
            </a:extLst>
          </p:cNvPr>
          <p:cNvPicPr>
            <a:picLocks noChangeAspect="1"/>
          </p:cNvPicPr>
          <p:nvPr/>
        </p:nvPicPr>
        <p:blipFill rotWithShape="1">
          <a:blip r:embed="rId2">
            <a:extLst>
              <a:ext uri="{28A0092B-C50C-407E-A947-70E740481C1C}">
                <a14:useLocalDpi xmlns:a14="http://schemas.microsoft.com/office/drawing/2010/main" val="0"/>
              </a:ext>
            </a:extLst>
          </a:blip>
          <a:srcRect l="40153" r="312" b="2"/>
          <a:stretch/>
        </p:blipFill>
        <p:spPr>
          <a:xfrm>
            <a:off x="20" y="10"/>
            <a:ext cx="6451048" cy="723264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9" name="图形 8" descr="徽章 1 轮廓">
            <a:extLst>
              <a:ext uri="{FF2B5EF4-FFF2-40B4-BE49-F238E27FC236}">
                <a16:creationId xmlns:a16="http://schemas.microsoft.com/office/drawing/2014/main" id="{82FFCCA4-1CD0-F964-2601-111E3500A8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33046" y="707966"/>
            <a:ext cx="914400" cy="914400"/>
          </a:xfrm>
          <a:prstGeom prst="rect">
            <a:avLst/>
          </a:prstGeom>
        </p:spPr>
      </p:pic>
      <p:pic>
        <p:nvPicPr>
          <p:cNvPr id="13" name="图形 12" descr="徽章 轮廓">
            <a:extLst>
              <a:ext uri="{FF2B5EF4-FFF2-40B4-BE49-F238E27FC236}">
                <a16:creationId xmlns:a16="http://schemas.microsoft.com/office/drawing/2014/main" id="{E4A1F7BC-F28C-EE8F-43D8-0B6DC4E4571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888546" y="1822108"/>
            <a:ext cx="914400" cy="914400"/>
          </a:xfrm>
          <a:prstGeom prst="rect">
            <a:avLst/>
          </a:prstGeom>
        </p:spPr>
      </p:pic>
      <p:pic>
        <p:nvPicPr>
          <p:cNvPr id="17" name="图形 16" descr="徽章 3 轮廓">
            <a:extLst>
              <a:ext uri="{FF2B5EF4-FFF2-40B4-BE49-F238E27FC236}">
                <a16:creationId xmlns:a16="http://schemas.microsoft.com/office/drawing/2014/main" id="{D0AE56CE-DA4D-DF39-5E57-17D4A3E266A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933431" y="2936250"/>
            <a:ext cx="914400" cy="914400"/>
          </a:xfrm>
          <a:prstGeom prst="rect">
            <a:avLst/>
          </a:prstGeom>
        </p:spPr>
      </p:pic>
      <p:pic>
        <p:nvPicPr>
          <p:cNvPr id="23" name="图形 22" descr="徽章 4 轮廓">
            <a:extLst>
              <a:ext uri="{FF2B5EF4-FFF2-40B4-BE49-F238E27FC236}">
                <a16:creationId xmlns:a16="http://schemas.microsoft.com/office/drawing/2014/main" id="{CD779A38-87D0-01EF-4390-F8134FD3741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933431" y="4091025"/>
            <a:ext cx="914400" cy="914400"/>
          </a:xfrm>
          <a:prstGeom prst="rect">
            <a:avLst/>
          </a:prstGeom>
        </p:spPr>
      </p:pic>
      <p:sp>
        <p:nvSpPr>
          <p:cNvPr id="25" name="文本框 24">
            <a:extLst>
              <a:ext uri="{FF2B5EF4-FFF2-40B4-BE49-F238E27FC236}">
                <a16:creationId xmlns:a16="http://schemas.microsoft.com/office/drawing/2014/main" id="{763F0317-4916-C0E5-5696-F7370F728153}"/>
              </a:ext>
            </a:extLst>
          </p:cNvPr>
          <p:cNvSpPr txBox="1"/>
          <p:nvPr/>
        </p:nvSpPr>
        <p:spPr>
          <a:xfrm>
            <a:off x="8157567" y="842000"/>
            <a:ext cx="2723823" cy="646331"/>
          </a:xfrm>
          <a:prstGeom prst="rect">
            <a:avLst/>
          </a:prstGeom>
          <a:noFill/>
        </p:spPr>
        <p:txBody>
          <a:bodyPr wrap="none" rtlCol="0">
            <a:spAutoFit/>
          </a:bodyPr>
          <a:lstStyle/>
          <a:p>
            <a:r>
              <a:rPr lang="en-US" altLang="zh-CN" dirty="0"/>
              <a:t>2023.7-2023.9</a:t>
            </a:r>
          </a:p>
          <a:p>
            <a:r>
              <a:rPr lang="zh-CN" altLang="en-US" dirty="0"/>
              <a:t>参考文献，设计系统雏形</a:t>
            </a:r>
            <a:endParaRPr lang="en-US" altLang="zh-CN" dirty="0"/>
          </a:p>
        </p:txBody>
      </p:sp>
      <p:sp>
        <p:nvSpPr>
          <p:cNvPr id="26" name="文本框 25">
            <a:extLst>
              <a:ext uri="{FF2B5EF4-FFF2-40B4-BE49-F238E27FC236}">
                <a16:creationId xmlns:a16="http://schemas.microsoft.com/office/drawing/2014/main" id="{8A8CAACE-DD08-7143-67D6-94A77F0C3DBC}"/>
              </a:ext>
            </a:extLst>
          </p:cNvPr>
          <p:cNvSpPr txBox="1"/>
          <p:nvPr/>
        </p:nvSpPr>
        <p:spPr>
          <a:xfrm>
            <a:off x="8157567" y="1956142"/>
            <a:ext cx="1824538" cy="646331"/>
          </a:xfrm>
          <a:prstGeom prst="rect">
            <a:avLst/>
          </a:prstGeom>
          <a:noFill/>
        </p:spPr>
        <p:txBody>
          <a:bodyPr wrap="none" rtlCol="0">
            <a:spAutoFit/>
          </a:bodyPr>
          <a:lstStyle/>
          <a:p>
            <a:r>
              <a:rPr lang="en-US" altLang="zh-CN" dirty="0"/>
              <a:t>2023.10-2024.2</a:t>
            </a:r>
          </a:p>
          <a:p>
            <a:r>
              <a:rPr lang="zh-CN" altLang="en-US" dirty="0"/>
              <a:t>开题与软件设计</a:t>
            </a:r>
          </a:p>
        </p:txBody>
      </p:sp>
      <p:sp>
        <p:nvSpPr>
          <p:cNvPr id="27" name="文本框 26">
            <a:extLst>
              <a:ext uri="{FF2B5EF4-FFF2-40B4-BE49-F238E27FC236}">
                <a16:creationId xmlns:a16="http://schemas.microsoft.com/office/drawing/2014/main" id="{B7C256A5-20B8-F78D-6FE7-2EBAF0ED62DD}"/>
              </a:ext>
            </a:extLst>
          </p:cNvPr>
          <p:cNvSpPr txBox="1"/>
          <p:nvPr/>
        </p:nvSpPr>
        <p:spPr>
          <a:xfrm>
            <a:off x="8145129" y="3090601"/>
            <a:ext cx="2262158" cy="646331"/>
          </a:xfrm>
          <a:prstGeom prst="rect">
            <a:avLst/>
          </a:prstGeom>
          <a:noFill/>
        </p:spPr>
        <p:txBody>
          <a:bodyPr wrap="none" rtlCol="0">
            <a:spAutoFit/>
          </a:bodyPr>
          <a:lstStyle/>
          <a:p>
            <a:r>
              <a:rPr lang="en-US" altLang="zh-CN" dirty="0"/>
              <a:t>2024.3-2024.4</a:t>
            </a:r>
          </a:p>
          <a:p>
            <a:r>
              <a:rPr lang="zh-CN" altLang="en-US" dirty="0"/>
              <a:t>中期小结与完善论文</a:t>
            </a:r>
          </a:p>
        </p:txBody>
      </p:sp>
      <p:sp>
        <p:nvSpPr>
          <p:cNvPr id="28" name="文本框 27">
            <a:extLst>
              <a:ext uri="{FF2B5EF4-FFF2-40B4-BE49-F238E27FC236}">
                <a16:creationId xmlns:a16="http://schemas.microsoft.com/office/drawing/2014/main" id="{3925BDFE-EB90-632D-03DE-2395D4E4EE10}"/>
              </a:ext>
            </a:extLst>
          </p:cNvPr>
          <p:cNvSpPr txBox="1"/>
          <p:nvPr/>
        </p:nvSpPr>
        <p:spPr>
          <a:xfrm>
            <a:off x="8134401" y="4225060"/>
            <a:ext cx="3647152" cy="646331"/>
          </a:xfrm>
          <a:prstGeom prst="rect">
            <a:avLst/>
          </a:prstGeom>
          <a:noFill/>
        </p:spPr>
        <p:txBody>
          <a:bodyPr wrap="none" rtlCol="0">
            <a:spAutoFit/>
          </a:bodyPr>
          <a:lstStyle/>
          <a:p>
            <a:r>
              <a:rPr lang="en-US" altLang="zh-CN" dirty="0"/>
              <a:t>2024.5-2024.6</a:t>
            </a:r>
          </a:p>
          <a:p>
            <a:r>
              <a:rPr lang="zh-CN" altLang="en-US" dirty="0"/>
              <a:t>完成所有工作，准备毕业设计答辩</a:t>
            </a:r>
          </a:p>
        </p:txBody>
      </p:sp>
    </p:spTree>
    <p:extLst>
      <p:ext uri="{BB962C8B-B14F-4D97-AF65-F5344CB8AC3E}">
        <p14:creationId xmlns:p14="http://schemas.microsoft.com/office/powerpoint/2010/main" val="411579139"/>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2900983" y="1960551"/>
            <a:ext cx="1727766" cy="1727766"/>
            <a:chOff x="3237545" y="4561747"/>
            <a:chExt cx="1146960" cy="1146960"/>
          </a:xfrm>
        </p:grpSpPr>
        <p:sp>
          <p:nvSpPr>
            <p:cNvPr id="7" name="圆角矩形 6"/>
            <p:cNvSpPr/>
            <p:nvPr/>
          </p:nvSpPr>
          <p:spPr>
            <a:xfrm>
              <a:off x="3237545" y="4561747"/>
              <a:ext cx="1146960" cy="1146960"/>
            </a:xfrm>
            <a:prstGeom prst="roundRect">
              <a:avLst>
                <a:gd name="adj" fmla="val 50000"/>
              </a:avLst>
            </a:prstGeom>
            <a:solidFill>
              <a:schemeClr val="accent2"/>
            </a:solidFill>
            <a:ln w="25400">
              <a:no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solidFill>
                  <a:schemeClr val="accent2"/>
                </a:solidFill>
                <a:latin typeface="方正正准黑简体" panose="02000000000000000000" pitchFamily="2" charset="-122"/>
                <a:ea typeface="方正正准黑简体" panose="02000000000000000000" pitchFamily="2" charset="-122"/>
                <a:cs typeface="+mn-ea"/>
                <a:sym typeface="+mn-lt"/>
              </a:endParaRPr>
            </a:p>
          </p:txBody>
        </p:sp>
        <p:sp>
          <p:nvSpPr>
            <p:cNvPr id="8" name="圆角矩形 7"/>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198">
                  <a:solidFill>
                    <a:schemeClr val="accent2"/>
                  </a:solidFill>
                  <a:latin typeface="方正正准黑简体" panose="02000000000000000000" pitchFamily="2" charset="-122"/>
                  <a:ea typeface="方正正准黑简体" panose="02000000000000000000" pitchFamily="2" charset="-122"/>
                  <a:cs typeface="+mn-ea"/>
                  <a:sym typeface="+mn-lt"/>
                </a:rPr>
                <a:t>感</a:t>
              </a:r>
              <a:endParaRPr lang="zh-CN" altLang="en-US" sz="7198" dirty="0">
                <a:solidFill>
                  <a:schemeClr val="accent2"/>
                </a:solidFill>
                <a:latin typeface="方正正准黑简体" panose="02000000000000000000" pitchFamily="2" charset="-122"/>
                <a:ea typeface="方正正准黑简体" panose="02000000000000000000" pitchFamily="2" charset="-122"/>
                <a:cs typeface="+mn-ea"/>
                <a:sym typeface="+mn-lt"/>
              </a:endParaRPr>
            </a:p>
          </p:txBody>
        </p:sp>
      </p:grpSp>
      <p:grpSp>
        <p:nvGrpSpPr>
          <p:cNvPr id="15" name="组合 14"/>
          <p:cNvGrpSpPr/>
          <p:nvPr/>
        </p:nvGrpSpPr>
        <p:grpSpPr>
          <a:xfrm>
            <a:off x="4665847" y="1960551"/>
            <a:ext cx="1727766" cy="1727766"/>
            <a:chOff x="3237545" y="4561747"/>
            <a:chExt cx="1146960" cy="1146960"/>
          </a:xfrm>
        </p:grpSpPr>
        <p:sp>
          <p:nvSpPr>
            <p:cNvPr id="16" name="圆角矩形 15"/>
            <p:cNvSpPr/>
            <p:nvPr/>
          </p:nvSpPr>
          <p:spPr>
            <a:xfrm>
              <a:off x="3237545" y="4561747"/>
              <a:ext cx="1146960" cy="1146960"/>
            </a:xfrm>
            <a:prstGeom prst="roundRect">
              <a:avLst>
                <a:gd name="adj" fmla="val 50000"/>
              </a:avLst>
            </a:prstGeom>
            <a:solidFill>
              <a:schemeClr val="accent3"/>
            </a:solidFill>
            <a:ln w="25400">
              <a:no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solidFill>
                  <a:schemeClr val="accent3"/>
                </a:solidFill>
                <a:latin typeface="方正正准黑简体" panose="02000000000000000000" pitchFamily="2" charset="-122"/>
                <a:ea typeface="方正正准黑简体" panose="02000000000000000000" pitchFamily="2" charset="-122"/>
                <a:cs typeface="+mn-ea"/>
                <a:sym typeface="+mn-lt"/>
              </a:endParaRPr>
            </a:p>
          </p:txBody>
        </p:sp>
        <p:sp>
          <p:nvSpPr>
            <p:cNvPr id="17" name="圆角矩形 16"/>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198">
                  <a:solidFill>
                    <a:schemeClr val="accent3"/>
                  </a:solidFill>
                  <a:latin typeface="方正正准黑简体" panose="02000000000000000000" pitchFamily="2" charset="-122"/>
                  <a:ea typeface="方正正准黑简体" panose="02000000000000000000" pitchFamily="2" charset="-122"/>
                  <a:cs typeface="+mn-ea"/>
                  <a:sym typeface="+mn-lt"/>
                </a:rPr>
                <a:t>谢</a:t>
              </a:r>
              <a:endParaRPr lang="zh-CN" altLang="en-US" sz="7198" dirty="0">
                <a:solidFill>
                  <a:schemeClr val="accent3"/>
                </a:solidFill>
                <a:latin typeface="方正正准黑简体" panose="02000000000000000000" pitchFamily="2" charset="-122"/>
                <a:ea typeface="方正正准黑简体" panose="02000000000000000000" pitchFamily="2" charset="-122"/>
                <a:cs typeface="+mn-ea"/>
                <a:sym typeface="+mn-lt"/>
              </a:endParaRPr>
            </a:p>
          </p:txBody>
        </p:sp>
      </p:grpSp>
      <p:grpSp>
        <p:nvGrpSpPr>
          <p:cNvPr id="20" name="组合 19"/>
          <p:cNvGrpSpPr/>
          <p:nvPr/>
        </p:nvGrpSpPr>
        <p:grpSpPr>
          <a:xfrm>
            <a:off x="6456105" y="1960551"/>
            <a:ext cx="1727766" cy="1727766"/>
            <a:chOff x="3237545" y="4561747"/>
            <a:chExt cx="1146960" cy="1146960"/>
          </a:xfrm>
        </p:grpSpPr>
        <p:sp>
          <p:nvSpPr>
            <p:cNvPr id="22" name="圆角矩形 21"/>
            <p:cNvSpPr/>
            <p:nvPr/>
          </p:nvSpPr>
          <p:spPr>
            <a:xfrm>
              <a:off x="3237545" y="4561747"/>
              <a:ext cx="1146960" cy="1146960"/>
            </a:xfrm>
            <a:prstGeom prst="roundRect">
              <a:avLst>
                <a:gd name="adj" fmla="val 50000"/>
              </a:avLst>
            </a:prstGeom>
            <a:solidFill>
              <a:schemeClr val="accent2"/>
            </a:solidFill>
            <a:ln w="25400">
              <a:no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solidFill>
                  <a:schemeClr val="accent2"/>
                </a:solidFill>
                <a:latin typeface="方正正准黑简体" panose="02000000000000000000" pitchFamily="2" charset="-122"/>
                <a:ea typeface="方正正准黑简体" panose="02000000000000000000" pitchFamily="2" charset="-122"/>
                <a:cs typeface="+mn-ea"/>
                <a:sym typeface="+mn-lt"/>
              </a:endParaRPr>
            </a:p>
          </p:txBody>
        </p:sp>
        <p:sp>
          <p:nvSpPr>
            <p:cNvPr id="23" name="圆角矩形 22"/>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198">
                  <a:solidFill>
                    <a:schemeClr val="accent2"/>
                  </a:solidFill>
                  <a:latin typeface="方正正准黑简体" panose="02000000000000000000" pitchFamily="2" charset="-122"/>
                  <a:ea typeface="方正正准黑简体" panose="02000000000000000000" pitchFamily="2" charset="-122"/>
                  <a:cs typeface="+mn-ea"/>
                  <a:sym typeface="+mn-lt"/>
                </a:rPr>
                <a:t>聆</a:t>
              </a:r>
              <a:endParaRPr lang="zh-CN" altLang="en-US" sz="7198" dirty="0">
                <a:solidFill>
                  <a:schemeClr val="accent2"/>
                </a:solidFill>
                <a:latin typeface="方正正准黑简体" panose="02000000000000000000" pitchFamily="2" charset="-122"/>
                <a:ea typeface="方正正准黑简体" panose="02000000000000000000" pitchFamily="2" charset="-122"/>
                <a:cs typeface="+mn-ea"/>
                <a:sym typeface="+mn-lt"/>
              </a:endParaRPr>
            </a:p>
          </p:txBody>
        </p:sp>
      </p:grpSp>
      <p:grpSp>
        <p:nvGrpSpPr>
          <p:cNvPr id="24" name="组合 23"/>
          <p:cNvGrpSpPr/>
          <p:nvPr/>
        </p:nvGrpSpPr>
        <p:grpSpPr>
          <a:xfrm>
            <a:off x="8271756" y="1960551"/>
            <a:ext cx="1727766" cy="1727766"/>
            <a:chOff x="3237545" y="4561747"/>
            <a:chExt cx="1146960" cy="1146960"/>
          </a:xfrm>
        </p:grpSpPr>
        <p:sp>
          <p:nvSpPr>
            <p:cNvPr id="25" name="圆角矩形 24"/>
            <p:cNvSpPr/>
            <p:nvPr/>
          </p:nvSpPr>
          <p:spPr>
            <a:xfrm>
              <a:off x="3237545" y="4561747"/>
              <a:ext cx="1146960" cy="1146960"/>
            </a:xfrm>
            <a:prstGeom prst="roundRect">
              <a:avLst>
                <a:gd name="adj" fmla="val 50000"/>
              </a:avLst>
            </a:prstGeom>
            <a:solidFill>
              <a:schemeClr val="accent3"/>
            </a:solidFill>
            <a:ln w="25400">
              <a:no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solidFill>
                  <a:schemeClr val="accent3"/>
                </a:solidFill>
                <a:latin typeface="方正正准黑简体" panose="02000000000000000000" pitchFamily="2" charset="-122"/>
                <a:ea typeface="方正正准黑简体" panose="02000000000000000000" pitchFamily="2" charset="-122"/>
                <a:cs typeface="+mn-ea"/>
                <a:sym typeface="+mn-lt"/>
              </a:endParaRPr>
            </a:p>
          </p:txBody>
        </p:sp>
        <p:sp>
          <p:nvSpPr>
            <p:cNvPr id="26" name="圆角矩形 25"/>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198">
                  <a:solidFill>
                    <a:schemeClr val="accent3"/>
                  </a:solidFill>
                  <a:latin typeface="方正正准黑简体" panose="02000000000000000000" pitchFamily="2" charset="-122"/>
                  <a:ea typeface="方正正准黑简体" panose="02000000000000000000" pitchFamily="2" charset="-122"/>
                  <a:cs typeface="+mn-ea"/>
                  <a:sym typeface="+mn-lt"/>
                </a:rPr>
                <a:t>听</a:t>
              </a:r>
              <a:endParaRPr lang="zh-CN" altLang="en-US" sz="7198" dirty="0">
                <a:solidFill>
                  <a:schemeClr val="accent3"/>
                </a:solidFill>
                <a:latin typeface="方正正准黑简体" panose="02000000000000000000" pitchFamily="2" charset="-122"/>
                <a:ea typeface="方正正准黑简体" panose="02000000000000000000" pitchFamily="2" charset="-122"/>
                <a:cs typeface="+mn-ea"/>
                <a:sym typeface="+mn-lt"/>
              </a:endParaRPr>
            </a:p>
          </p:txBody>
        </p:sp>
      </p:grpSp>
      <p:sp>
        <p:nvSpPr>
          <p:cNvPr id="31" name="TextBox 1"/>
          <p:cNvSpPr txBox="1"/>
          <p:nvPr/>
        </p:nvSpPr>
        <p:spPr>
          <a:xfrm>
            <a:off x="2560464" y="4336227"/>
            <a:ext cx="7737830" cy="806506"/>
          </a:xfrm>
          <a:prstGeom prst="rect">
            <a:avLst/>
          </a:prstGeom>
          <a:noFill/>
        </p:spPr>
        <p:txBody>
          <a:bodyPr wrap="square" lIns="128478" tIns="64239" rIns="128478" bIns="64239" rtlCol="0">
            <a:spAutoFit/>
          </a:bodyPr>
          <a:lstStyle/>
          <a:p>
            <a:pPr algn="ctr"/>
            <a:r>
              <a:rPr lang="zh-CN" altLang="en-US" sz="4400" dirty="0">
                <a:solidFill>
                  <a:schemeClr val="accent3"/>
                </a:solidFill>
                <a:latin typeface="方正正准黑简体" panose="02000000000000000000" pitchFamily="2" charset="-122"/>
                <a:ea typeface="方正正准黑简体" panose="02000000000000000000" pitchFamily="2" charset="-122"/>
                <a:cs typeface="+mn-ea"/>
                <a:sym typeface="+mn-lt"/>
              </a:rPr>
              <a:t>毕业论文答辩开题报告</a:t>
            </a:r>
          </a:p>
        </p:txBody>
      </p:sp>
      <p:grpSp>
        <p:nvGrpSpPr>
          <p:cNvPr id="21" name="组合 20"/>
          <p:cNvGrpSpPr/>
          <p:nvPr/>
        </p:nvGrpSpPr>
        <p:grpSpPr>
          <a:xfrm>
            <a:off x="4243076" y="6020879"/>
            <a:ext cx="308419" cy="308419"/>
            <a:chOff x="801291" y="3535885"/>
            <a:chExt cx="219347" cy="219347"/>
          </a:xfrm>
        </p:grpSpPr>
        <p:sp>
          <p:nvSpPr>
            <p:cNvPr id="33" name="Oval 10"/>
            <p:cNvSpPr>
              <a:spLocks noChangeArrowheads="1"/>
            </p:cNvSpPr>
            <p:nvPr/>
          </p:nvSpPr>
          <p:spPr bwMode="auto">
            <a:xfrm>
              <a:off x="801291" y="3535885"/>
              <a:ext cx="219347" cy="219347"/>
            </a:xfrm>
            <a:prstGeom prst="ellipse">
              <a:avLst/>
            </a:prstGeom>
            <a:solidFill>
              <a:schemeClr val="accent3"/>
            </a:solidFill>
            <a:ln>
              <a:noFill/>
            </a:ln>
            <a:effectLst/>
            <a:extLst>
              <a:ext uri="{91240B29-F687-4F45-9708-019B960494DF}">
                <a14:hiddenLine xmlns:a14="http://schemas.microsoft.com/office/drawing/2010/main" w="6350">
                  <a:solidFill>
                    <a:srgbClr val="CBAB89"/>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pPr>
              <a:endParaRPr lang="zh-CN" altLang="en-US" sz="1125">
                <a:solidFill>
                  <a:schemeClr val="accent2"/>
                </a:solidFill>
                <a:latin typeface="微软雅黑" pitchFamily="34" charset="-122"/>
                <a:ea typeface="微软雅黑" pitchFamily="34" charset="-122"/>
              </a:endParaRPr>
            </a:p>
          </p:txBody>
        </p:sp>
        <p:grpSp>
          <p:nvGrpSpPr>
            <p:cNvPr id="34" name="组合 33"/>
            <p:cNvGrpSpPr/>
            <p:nvPr/>
          </p:nvGrpSpPr>
          <p:grpSpPr>
            <a:xfrm>
              <a:off x="860980" y="3583766"/>
              <a:ext cx="100336" cy="114060"/>
              <a:chOff x="860980" y="3583766"/>
              <a:chExt cx="100336" cy="114060"/>
            </a:xfrm>
          </p:grpSpPr>
          <p:sp>
            <p:nvSpPr>
              <p:cNvPr id="35" name="Freeform 12"/>
              <p:cNvSpPr>
                <a:spLocks noEditPoints="1"/>
              </p:cNvSpPr>
              <p:nvPr/>
            </p:nvSpPr>
            <p:spPr bwMode="auto">
              <a:xfrm>
                <a:off x="884050" y="3583766"/>
                <a:ext cx="53830" cy="5374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11 h 62"/>
                  <a:gd name="T12" fmla="*/ 11 w 62"/>
                  <a:gd name="T13" fmla="*/ 31 h 62"/>
                  <a:gd name="T14" fmla="*/ 31 w 62"/>
                  <a:gd name="T15" fmla="*/ 51 h 62"/>
                  <a:gd name="T16" fmla="*/ 51 w 62"/>
                  <a:gd name="T17" fmla="*/ 31 h 62"/>
                  <a:gd name="T18" fmla="*/ 31 w 62"/>
                  <a:gd name="T19"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11"/>
                    </a:moveTo>
                    <a:cubicBezTo>
                      <a:pt x="20" y="11"/>
                      <a:pt x="11" y="20"/>
                      <a:pt x="11" y="31"/>
                    </a:cubicBezTo>
                    <a:cubicBezTo>
                      <a:pt x="11" y="42"/>
                      <a:pt x="20" y="51"/>
                      <a:pt x="31" y="51"/>
                    </a:cubicBezTo>
                    <a:cubicBezTo>
                      <a:pt x="42" y="51"/>
                      <a:pt x="51" y="42"/>
                      <a:pt x="51" y="31"/>
                    </a:cubicBezTo>
                    <a:cubicBezTo>
                      <a:pt x="51" y="20"/>
                      <a:pt x="42" y="11"/>
                      <a:pt x="31" y="11"/>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72" tIns="64286" rIns="128572" bIns="64286" numCol="1" spcCol="0" rtlCol="0" fromWordArt="0" anchor="ctr" anchorCtr="0" forceAA="0" compatLnSpc="1">
                <a:prstTxWarp prst="textNoShape">
                  <a:avLst/>
                </a:prstTxWarp>
                <a:noAutofit/>
              </a:bodyPr>
              <a:lstStyle/>
              <a:p>
                <a:pPr algn="dist"/>
                <a:endParaRPr lang="zh-CN" altLang="en-US" sz="2250">
                  <a:solidFill>
                    <a:schemeClr val="accent2"/>
                  </a:solidFill>
                  <a:latin typeface="微软雅黑" panose="020B0503020204020204" pitchFamily="34" charset="-122"/>
                  <a:ea typeface="微软雅黑" panose="020B0503020204020204" pitchFamily="34" charset="-122"/>
                </a:endParaRPr>
              </a:p>
            </p:txBody>
          </p:sp>
          <p:sp>
            <p:nvSpPr>
              <p:cNvPr id="36" name="Freeform 13"/>
              <p:cNvSpPr>
                <a:spLocks/>
              </p:cNvSpPr>
              <p:nvPr/>
            </p:nvSpPr>
            <p:spPr bwMode="auto">
              <a:xfrm>
                <a:off x="860980" y="3643355"/>
                <a:ext cx="100336" cy="54471"/>
              </a:xfrm>
              <a:custGeom>
                <a:avLst/>
                <a:gdLst>
                  <a:gd name="T0" fmla="*/ 111 w 116"/>
                  <a:gd name="T1" fmla="*/ 63 h 63"/>
                  <a:gd name="T2" fmla="*/ 105 w 116"/>
                  <a:gd name="T3" fmla="*/ 58 h 63"/>
                  <a:gd name="T4" fmla="*/ 58 w 116"/>
                  <a:gd name="T5" fmla="*/ 11 h 63"/>
                  <a:gd name="T6" fmla="*/ 11 w 116"/>
                  <a:gd name="T7" fmla="*/ 58 h 63"/>
                  <a:gd name="T8" fmla="*/ 6 w 116"/>
                  <a:gd name="T9" fmla="*/ 63 h 63"/>
                  <a:gd name="T10" fmla="*/ 0 w 116"/>
                  <a:gd name="T11" fmla="*/ 58 h 63"/>
                  <a:gd name="T12" fmla="*/ 58 w 116"/>
                  <a:gd name="T13" fmla="*/ 0 h 63"/>
                  <a:gd name="T14" fmla="*/ 116 w 116"/>
                  <a:gd name="T15" fmla="*/ 58 h 63"/>
                  <a:gd name="T16" fmla="*/ 111 w 116"/>
                  <a:gd name="T17"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63">
                    <a:moveTo>
                      <a:pt x="111" y="63"/>
                    </a:moveTo>
                    <a:cubicBezTo>
                      <a:pt x="108" y="63"/>
                      <a:pt x="105" y="61"/>
                      <a:pt x="105" y="58"/>
                    </a:cubicBezTo>
                    <a:cubicBezTo>
                      <a:pt x="105" y="32"/>
                      <a:pt x="84" y="11"/>
                      <a:pt x="58" y="11"/>
                    </a:cubicBezTo>
                    <a:cubicBezTo>
                      <a:pt x="32" y="11"/>
                      <a:pt x="11" y="32"/>
                      <a:pt x="11" y="58"/>
                    </a:cubicBezTo>
                    <a:cubicBezTo>
                      <a:pt x="11" y="61"/>
                      <a:pt x="9" y="63"/>
                      <a:pt x="6" y="63"/>
                    </a:cubicBezTo>
                    <a:cubicBezTo>
                      <a:pt x="3" y="63"/>
                      <a:pt x="0" y="61"/>
                      <a:pt x="0" y="58"/>
                    </a:cubicBezTo>
                    <a:cubicBezTo>
                      <a:pt x="0" y="26"/>
                      <a:pt x="26" y="0"/>
                      <a:pt x="58" y="0"/>
                    </a:cubicBezTo>
                    <a:cubicBezTo>
                      <a:pt x="90" y="0"/>
                      <a:pt x="116" y="26"/>
                      <a:pt x="116" y="58"/>
                    </a:cubicBezTo>
                    <a:cubicBezTo>
                      <a:pt x="116" y="61"/>
                      <a:pt x="114" y="63"/>
                      <a:pt x="111" y="63"/>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72" tIns="64286" rIns="128572" bIns="64286" numCol="1" spcCol="0" rtlCol="0" fromWordArt="0" anchor="ctr" anchorCtr="0" forceAA="0" compatLnSpc="1">
                <a:prstTxWarp prst="textNoShape">
                  <a:avLst/>
                </a:prstTxWarp>
                <a:noAutofit/>
              </a:bodyPr>
              <a:lstStyle/>
              <a:p>
                <a:pPr algn="dist"/>
                <a:endParaRPr lang="zh-CN" altLang="en-US" sz="2250">
                  <a:solidFill>
                    <a:schemeClr val="accent2"/>
                  </a:solidFill>
                  <a:latin typeface="微软雅黑" panose="020B0503020204020204" pitchFamily="34" charset="-122"/>
                  <a:ea typeface="微软雅黑" panose="020B0503020204020204" pitchFamily="34" charset="-122"/>
                </a:endParaRPr>
              </a:p>
            </p:txBody>
          </p:sp>
        </p:grpSp>
      </p:grpSp>
      <p:grpSp>
        <p:nvGrpSpPr>
          <p:cNvPr id="37" name="Group 14"/>
          <p:cNvGrpSpPr>
            <a:grpSpLocks/>
          </p:cNvGrpSpPr>
          <p:nvPr/>
        </p:nvGrpSpPr>
        <p:grpSpPr bwMode="auto">
          <a:xfrm>
            <a:off x="6696415" y="6020879"/>
            <a:ext cx="308419" cy="308419"/>
            <a:chOff x="4248" y="3024"/>
            <a:chExt cx="600" cy="599"/>
          </a:xfrm>
        </p:grpSpPr>
        <p:sp>
          <p:nvSpPr>
            <p:cNvPr id="38" name="Oval 15"/>
            <p:cNvSpPr>
              <a:spLocks noChangeArrowheads="1"/>
            </p:cNvSpPr>
            <p:nvPr/>
          </p:nvSpPr>
          <p:spPr bwMode="auto">
            <a:xfrm>
              <a:off x="4248" y="3024"/>
              <a:ext cx="600" cy="599"/>
            </a:xfrm>
            <a:prstGeom prst="ellipse">
              <a:avLst/>
            </a:prstGeom>
            <a:solidFill>
              <a:schemeClr val="accent3"/>
            </a:solidFill>
            <a:ln>
              <a:noFill/>
            </a:ln>
            <a:effectLst/>
            <a:extLst>
              <a:ext uri="{91240B29-F687-4F45-9708-019B960494DF}">
                <a14:hiddenLine xmlns:a14="http://schemas.microsoft.com/office/drawing/2010/main" w="6350">
                  <a:solidFill>
                    <a:srgbClr val="CBAB89"/>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pPr>
              <a:endParaRPr lang="zh-CN" altLang="en-US" sz="1125">
                <a:solidFill>
                  <a:schemeClr val="accent2"/>
                </a:solidFill>
                <a:latin typeface="微软雅黑" pitchFamily="34" charset="-122"/>
                <a:ea typeface="微软雅黑" pitchFamily="34" charset="-122"/>
              </a:endParaRPr>
            </a:p>
          </p:txBody>
        </p:sp>
        <p:grpSp>
          <p:nvGrpSpPr>
            <p:cNvPr id="39" name="Group 16"/>
            <p:cNvGrpSpPr>
              <a:grpSpLocks/>
            </p:cNvGrpSpPr>
            <p:nvPr/>
          </p:nvGrpSpPr>
          <p:grpSpPr bwMode="auto">
            <a:xfrm>
              <a:off x="4441" y="3144"/>
              <a:ext cx="215" cy="345"/>
              <a:chOff x="4441" y="3144"/>
              <a:chExt cx="215" cy="345"/>
            </a:xfrm>
          </p:grpSpPr>
          <p:sp>
            <p:nvSpPr>
              <p:cNvPr id="40" name="Freeform 17"/>
              <p:cNvSpPr>
                <a:spLocks noEditPoints="1"/>
              </p:cNvSpPr>
              <p:nvPr/>
            </p:nvSpPr>
            <p:spPr bwMode="auto">
              <a:xfrm>
                <a:off x="4474" y="3144"/>
                <a:ext cx="149" cy="25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72" tIns="64286" rIns="128572" bIns="64286" numCol="1" spcCol="0" rtlCol="0" fromWordArt="0" anchor="ctr" anchorCtr="0" forceAA="0" compatLnSpc="1">
                <a:prstTxWarp prst="textNoShape">
                  <a:avLst/>
                </a:prstTxWarp>
                <a:noAutofit/>
              </a:bodyPr>
              <a:lstStyle/>
              <a:p>
                <a:pPr algn="dist"/>
                <a:endParaRPr lang="zh-CN" altLang="en-US" sz="2250">
                  <a:solidFill>
                    <a:schemeClr val="accent2"/>
                  </a:solidFill>
                  <a:latin typeface="微软雅黑" panose="020B0503020204020204" pitchFamily="34" charset="-122"/>
                  <a:ea typeface="微软雅黑" panose="020B0503020204020204" pitchFamily="34" charset="-122"/>
                </a:endParaRPr>
              </a:p>
            </p:txBody>
          </p:sp>
          <p:sp>
            <p:nvSpPr>
              <p:cNvPr id="41" name="Freeform 18"/>
              <p:cNvSpPr>
                <a:spLocks/>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72" tIns="64286" rIns="128572" bIns="64286" numCol="1" spcCol="0" rtlCol="0" fromWordArt="0" anchor="ctr" anchorCtr="0" forceAA="0" compatLnSpc="1">
                <a:prstTxWarp prst="textNoShape">
                  <a:avLst/>
                </a:prstTxWarp>
                <a:noAutofit/>
              </a:bodyPr>
              <a:lstStyle/>
              <a:p>
                <a:pPr algn="dist"/>
                <a:endParaRPr lang="zh-CN" altLang="en-US" sz="2250">
                  <a:solidFill>
                    <a:schemeClr val="accent2"/>
                  </a:solidFill>
                  <a:latin typeface="微软雅黑" panose="020B0503020204020204" pitchFamily="34" charset="-122"/>
                  <a:ea typeface="微软雅黑" panose="020B0503020204020204" pitchFamily="34" charset="-122"/>
                </a:endParaRPr>
              </a:p>
            </p:txBody>
          </p:sp>
        </p:grpSp>
      </p:grpSp>
      <p:sp>
        <p:nvSpPr>
          <p:cNvPr id="42" name="Text Box 20"/>
          <p:cNvSpPr txBox="1">
            <a:spLocks noChangeArrowheads="1"/>
          </p:cNvSpPr>
          <p:nvPr/>
        </p:nvSpPr>
        <p:spPr bwMode="auto">
          <a:xfrm>
            <a:off x="7013761" y="5980347"/>
            <a:ext cx="1952779" cy="352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1688" dirty="0">
                <a:solidFill>
                  <a:schemeClr val="accent2"/>
                </a:solidFill>
                <a:latin typeface="微软雅黑" pitchFamily="34" charset="-122"/>
                <a:ea typeface="微软雅黑" pitchFamily="34" charset="-122"/>
              </a:rPr>
              <a:t>日期：</a:t>
            </a:r>
            <a:r>
              <a:rPr lang="en-US" altLang="zh-CN" sz="1688" dirty="0">
                <a:solidFill>
                  <a:schemeClr val="accent2"/>
                </a:solidFill>
                <a:latin typeface="微软雅黑" pitchFamily="34" charset="-122"/>
                <a:ea typeface="微软雅黑" pitchFamily="34" charset="-122"/>
              </a:rPr>
              <a:t>2023.10.28</a:t>
            </a:r>
          </a:p>
        </p:txBody>
      </p:sp>
      <p:sp>
        <p:nvSpPr>
          <p:cNvPr id="43" name="矩形 42"/>
          <p:cNvSpPr/>
          <p:nvPr/>
        </p:nvSpPr>
        <p:spPr>
          <a:xfrm>
            <a:off x="4551300" y="5989135"/>
            <a:ext cx="1699504" cy="352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1688" dirty="0">
                <a:solidFill>
                  <a:schemeClr val="accent2"/>
                </a:solidFill>
                <a:latin typeface="微软雅黑" pitchFamily="34" charset="-122"/>
                <a:ea typeface="微软雅黑" pitchFamily="34" charset="-122"/>
              </a:rPr>
              <a:t>汇报人：李志敏</a:t>
            </a:r>
          </a:p>
        </p:txBody>
      </p:sp>
    </p:spTree>
    <p:extLst>
      <p:ext uri="{BB962C8B-B14F-4D97-AF65-F5344CB8AC3E}">
        <p14:creationId xmlns:p14="http://schemas.microsoft.com/office/powerpoint/2010/main" val="1979962768"/>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5944507" y="657890"/>
            <a:ext cx="0" cy="6574315"/>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6" name="椭圆 35"/>
          <p:cNvSpPr/>
          <p:nvPr/>
        </p:nvSpPr>
        <p:spPr>
          <a:xfrm>
            <a:off x="5860700" y="3429680"/>
            <a:ext cx="167616" cy="16761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b="1">
              <a:solidFill>
                <a:schemeClr val="bg1">
                  <a:lumMod val="6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37" name="文本框 25"/>
          <p:cNvSpPr txBox="1">
            <a:spLocks noChangeArrowheads="1"/>
          </p:cNvSpPr>
          <p:nvPr/>
        </p:nvSpPr>
        <p:spPr bwMode="auto">
          <a:xfrm>
            <a:off x="5193839" y="3359619"/>
            <a:ext cx="542729" cy="307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r>
              <a:rPr lang="en-US" altLang="zh-CN" sz="2000" b="1">
                <a:solidFill>
                  <a:schemeClr val="accent2"/>
                </a:solidFill>
                <a:latin typeface="Arial" panose="020B0604020202020204" pitchFamily="34" charset="0"/>
                <a:cs typeface="Arial" panose="020B0604020202020204" pitchFamily="34" charset="0"/>
                <a:sym typeface="Arial" panose="020B0604020202020204" pitchFamily="34" charset="0"/>
              </a:rPr>
              <a:t>01</a:t>
            </a:r>
            <a:endParaRPr lang="zh-CN" altLang="en-US" sz="2000" b="1" dirty="0">
              <a:solidFill>
                <a:schemeClr val="accent2"/>
              </a:solidFill>
              <a:latin typeface="Arial" panose="020B0604020202020204" pitchFamily="34" charset="0"/>
              <a:cs typeface="Arial" panose="020B0604020202020204" pitchFamily="34" charset="0"/>
              <a:sym typeface="Arial" panose="020B0604020202020204" pitchFamily="34" charset="0"/>
            </a:endParaRPr>
          </a:p>
        </p:txBody>
      </p:sp>
      <p:sp>
        <p:nvSpPr>
          <p:cNvPr id="38" name="文本框 37"/>
          <p:cNvSpPr txBox="1"/>
          <p:nvPr/>
        </p:nvSpPr>
        <p:spPr>
          <a:xfrm>
            <a:off x="6109663" y="3359619"/>
            <a:ext cx="3083937" cy="307739"/>
          </a:xfrm>
          <a:prstGeom prst="rect">
            <a:avLst/>
          </a:prstGeom>
          <a:noFill/>
        </p:spPr>
        <p:txBody>
          <a:bodyPr lIns="0" tIns="0" rIns="0" bIns="0">
            <a:spAutoFit/>
          </a:bodyPr>
          <a:lstStyle/>
          <a:p>
            <a:pPr>
              <a:defRPr/>
            </a:pPr>
            <a:r>
              <a:rPr lang="zh-CN" altLang="en-US" sz="2000" dirty="0">
                <a:solidFill>
                  <a:schemeClr val="accent3"/>
                </a:solidFill>
                <a:latin typeface="Arial" panose="020B0604020202020204" pitchFamily="34" charset="0"/>
                <a:ea typeface="微软雅黑" panose="020B0503020204020204" pitchFamily="34" charset="-122"/>
                <a:sym typeface="Arial" panose="020B0604020202020204" pitchFamily="34" charset="0"/>
              </a:rPr>
              <a:t>研究目的与意义</a:t>
            </a:r>
          </a:p>
        </p:txBody>
      </p:sp>
      <p:sp>
        <p:nvSpPr>
          <p:cNvPr id="39" name="椭圆 38"/>
          <p:cNvSpPr/>
          <p:nvPr/>
        </p:nvSpPr>
        <p:spPr>
          <a:xfrm>
            <a:off x="5860700" y="4318843"/>
            <a:ext cx="167616" cy="16761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b="1">
              <a:solidFill>
                <a:schemeClr val="bg1">
                  <a:lumMod val="6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0" name="文本框 28"/>
          <p:cNvSpPr txBox="1">
            <a:spLocks noChangeArrowheads="1"/>
          </p:cNvSpPr>
          <p:nvPr/>
        </p:nvSpPr>
        <p:spPr bwMode="auto">
          <a:xfrm>
            <a:off x="5193839" y="4228267"/>
            <a:ext cx="542729" cy="307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r>
              <a:rPr lang="en-US" altLang="zh-CN" sz="2000" b="1">
                <a:solidFill>
                  <a:schemeClr val="accent1"/>
                </a:solidFill>
                <a:latin typeface="Arial" panose="020B0604020202020204" pitchFamily="34" charset="0"/>
                <a:cs typeface="Arial" panose="020B0604020202020204" pitchFamily="34" charset="0"/>
                <a:sym typeface="Arial" panose="020B0604020202020204" pitchFamily="34" charset="0"/>
              </a:rPr>
              <a:t>02</a:t>
            </a:r>
            <a:endParaRPr lang="zh-CN" altLang="en-US" sz="2000" b="1" dirty="0">
              <a:solidFill>
                <a:schemeClr val="accent1"/>
              </a:solidFill>
              <a:latin typeface="Arial" panose="020B0604020202020204" pitchFamily="34" charset="0"/>
              <a:cs typeface="Arial" panose="020B0604020202020204" pitchFamily="34" charset="0"/>
              <a:sym typeface="Arial" panose="020B0604020202020204" pitchFamily="34" charset="0"/>
            </a:endParaRPr>
          </a:p>
        </p:txBody>
      </p:sp>
      <p:sp>
        <p:nvSpPr>
          <p:cNvPr id="41" name="文本框 40"/>
          <p:cNvSpPr txBox="1"/>
          <p:nvPr/>
        </p:nvSpPr>
        <p:spPr>
          <a:xfrm>
            <a:off x="6109663" y="4248782"/>
            <a:ext cx="3083937" cy="307739"/>
          </a:xfrm>
          <a:prstGeom prst="rect">
            <a:avLst/>
          </a:prstGeom>
          <a:noFill/>
        </p:spPr>
        <p:txBody>
          <a:bodyPr lIns="0" tIns="0" rIns="0" bIns="0">
            <a:spAutoFit/>
          </a:bodyPr>
          <a:lstStyle/>
          <a:p>
            <a:pPr>
              <a:defRPr/>
            </a:pPr>
            <a:r>
              <a:rPr lang="zh-CN" altLang="en-US" sz="2000" dirty="0">
                <a:solidFill>
                  <a:schemeClr val="accent3"/>
                </a:solidFill>
                <a:latin typeface="Arial" panose="020B0604020202020204" pitchFamily="34" charset="0"/>
                <a:ea typeface="微软雅黑" panose="020B0503020204020204" pitchFamily="34" charset="-122"/>
                <a:sym typeface="Arial" panose="020B0604020202020204" pitchFamily="34" charset="0"/>
              </a:rPr>
              <a:t>研究现状及分析</a:t>
            </a:r>
          </a:p>
        </p:txBody>
      </p:sp>
      <p:sp>
        <p:nvSpPr>
          <p:cNvPr id="42" name="椭圆 41"/>
          <p:cNvSpPr/>
          <p:nvPr/>
        </p:nvSpPr>
        <p:spPr>
          <a:xfrm>
            <a:off x="5860700" y="5208006"/>
            <a:ext cx="167616" cy="16761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b="1">
              <a:solidFill>
                <a:schemeClr val="bg1">
                  <a:lumMod val="6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3" name="文本框 30"/>
          <p:cNvSpPr txBox="1">
            <a:spLocks noChangeArrowheads="1"/>
          </p:cNvSpPr>
          <p:nvPr/>
        </p:nvSpPr>
        <p:spPr bwMode="auto">
          <a:xfrm>
            <a:off x="5193839" y="5096915"/>
            <a:ext cx="542729" cy="307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r>
              <a:rPr lang="en-US" altLang="zh-CN" sz="2000" b="1">
                <a:solidFill>
                  <a:schemeClr val="accent2"/>
                </a:solidFill>
                <a:latin typeface="Arial" panose="020B0604020202020204" pitchFamily="34" charset="0"/>
                <a:cs typeface="Arial" panose="020B0604020202020204" pitchFamily="34" charset="0"/>
                <a:sym typeface="Arial" panose="020B0604020202020204" pitchFamily="34" charset="0"/>
              </a:rPr>
              <a:t>03</a:t>
            </a:r>
            <a:endParaRPr lang="zh-CN" altLang="en-US" sz="2000" b="1" dirty="0">
              <a:solidFill>
                <a:schemeClr val="accent2"/>
              </a:solidFill>
              <a:latin typeface="Arial" panose="020B0604020202020204" pitchFamily="34" charset="0"/>
              <a:cs typeface="Arial" panose="020B0604020202020204" pitchFamily="34" charset="0"/>
              <a:sym typeface="Arial" panose="020B0604020202020204" pitchFamily="34" charset="0"/>
            </a:endParaRPr>
          </a:p>
        </p:txBody>
      </p:sp>
      <p:sp>
        <p:nvSpPr>
          <p:cNvPr id="44" name="文本框 43"/>
          <p:cNvSpPr txBox="1"/>
          <p:nvPr/>
        </p:nvSpPr>
        <p:spPr>
          <a:xfrm>
            <a:off x="6074101" y="5137945"/>
            <a:ext cx="3083937" cy="307739"/>
          </a:xfrm>
          <a:prstGeom prst="rect">
            <a:avLst/>
          </a:prstGeom>
          <a:noFill/>
        </p:spPr>
        <p:txBody>
          <a:bodyPr lIns="0" tIns="0" rIns="0" bIns="0">
            <a:spAutoFit/>
          </a:bodyPr>
          <a:lstStyle/>
          <a:p>
            <a:pPr>
              <a:defRPr/>
            </a:pPr>
            <a:r>
              <a:rPr lang="zh-CN" altLang="en-US" sz="2000" dirty="0">
                <a:solidFill>
                  <a:schemeClr val="accent3"/>
                </a:solidFill>
                <a:latin typeface="Arial" panose="020B0604020202020204" pitchFamily="34" charset="0"/>
                <a:ea typeface="微软雅黑" panose="020B0503020204020204" pitchFamily="34" charset="-122"/>
                <a:sym typeface="Arial" panose="020B0604020202020204" pitchFamily="34" charset="0"/>
              </a:rPr>
              <a:t>研究方案</a:t>
            </a:r>
          </a:p>
        </p:txBody>
      </p:sp>
      <p:sp>
        <p:nvSpPr>
          <p:cNvPr id="45" name="椭圆 44"/>
          <p:cNvSpPr/>
          <p:nvPr/>
        </p:nvSpPr>
        <p:spPr>
          <a:xfrm>
            <a:off x="5860700" y="6097169"/>
            <a:ext cx="167616" cy="16761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b="1">
              <a:solidFill>
                <a:schemeClr val="bg1">
                  <a:lumMod val="6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6" name="文本框 32"/>
          <p:cNvSpPr txBox="1">
            <a:spLocks noChangeArrowheads="1"/>
          </p:cNvSpPr>
          <p:nvPr/>
        </p:nvSpPr>
        <p:spPr bwMode="auto">
          <a:xfrm>
            <a:off x="5193839" y="6027109"/>
            <a:ext cx="542729" cy="307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r" eaLnBrk="1" hangingPunct="1"/>
            <a:r>
              <a:rPr lang="en-US" altLang="zh-CN" sz="2000" b="1">
                <a:solidFill>
                  <a:schemeClr val="accent1"/>
                </a:solidFill>
                <a:latin typeface="Arial" panose="020B0604020202020204" pitchFamily="34" charset="0"/>
                <a:cs typeface="Arial" panose="020B0604020202020204" pitchFamily="34" charset="0"/>
                <a:sym typeface="Arial" panose="020B0604020202020204" pitchFamily="34" charset="0"/>
              </a:rPr>
              <a:t>04</a:t>
            </a:r>
            <a:endParaRPr lang="zh-CN" altLang="en-US" sz="2000" b="1" dirty="0">
              <a:solidFill>
                <a:schemeClr val="accent1"/>
              </a:solidFill>
              <a:latin typeface="Arial" panose="020B0604020202020204" pitchFamily="34" charset="0"/>
              <a:cs typeface="Arial" panose="020B0604020202020204" pitchFamily="34" charset="0"/>
              <a:sym typeface="Arial" panose="020B0604020202020204" pitchFamily="34" charset="0"/>
            </a:endParaRPr>
          </a:p>
        </p:txBody>
      </p:sp>
      <p:sp>
        <p:nvSpPr>
          <p:cNvPr id="47" name="文本框 46"/>
          <p:cNvSpPr txBox="1"/>
          <p:nvPr/>
        </p:nvSpPr>
        <p:spPr>
          <a:xfrm>
            <a:off x="6109663" y="6027109"/>
            <a:ext cx="3083937" cy="307739"/>
          </a:xfrm>
          <a:prstGeom prst="rect">
            <a:avLst/>
          </a:prstGeom>
          <a:noFill/>
        </p:spPr>
        <p:txBody>
          <a:bodyPr lIns="0" tIns="0" rIns="0" bIns="0">
            <a:spAutoFit/>
          </a:bodyPr>
          <a:lstStyle/>
          <a:p>
            <a:pPr>
              <a:defRPr/>
            </a:pPr>
            <a:r>
              <a:rPr lang="zh-CN" altLang="en-US" sz="2000" dirty="0">
                <a:solidFill>
                  <a:schemeClr val="accent3"/>
                </a:solidFill>
                <a:latin typeface="Arial" panose="020B0604020202020204" pitchFamily="34" charset="0"/>
                <a:ea typeface="微软雅黑" panose="020B0503020204020204" pitchFamily="34" charset="-122"/>
                <a:sym typeface="Arial" panose="020B0604020202020204" pitchFamily="34" charset="0"/>
              </a:rPr>
              <a:t>设计进度安排</a:t>
            </a:r>
          </a:p>
        </p:txBody>
      </p:sp>
      <p:sp>
        <p:nvSpPr>
          <p:cNvPr id="10" name="椭圆 9"/>
          <p:cNvSpPr/>
          <p:nvPr/>
        </p:nvSpPr>
        <p:spPr>
          <a:xfrm>
            <a:off x="4773396" y="572692"/>
            <a:ext cx="2343120" cy="2343120"/>
          </a:xfrm>
          <a:prstGeom prst="ellipse">
            <a:avLst/>
          </a:prstGeom>
          <a:solidFill>
            <a:schemeClr val="accent3"/>
          </a:solidFill>
          <a:ln>
            <a:noFill/>
          </a:ln>
          <a:effectLst>
            <a:outerShdw blurRad="355600" dist="1905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MH_Others_1"/>
          <p:cNvSpPr txBox="1"/>
          <p:nvPr>
            <p:custDataLst>
              <p:tags r:id="rId1"/>
            </p:custDataLst>
          </p:nvPr>
        </p:nvSpPr>
        <p:spPr>
          <a:xfrm>
            <a:off x="5353005" y="657888"/>
            <a:ext cx="1513312" cy="2172726"/>
          </a:xfrm>
          <a:prstGeom prst="rect">
            <a:avLst/>
          </a:prstGeom>
          <a:noFill/>
        </p:spPr>
        <p:txBody>
          <a:bodyPr wrap="square" lIns="0" tIns="0" rIns="0" bIns="0" rtlCol="0" anchor="ctr" anchorCtr="0">
            <a:noAutofit/>
          </a:bodyPr>
          <a:lstStyle/>
          <a:p>
            <a:pPr algn="ctr"/>
            <a:r>
              <a:rPr lang="zh-CN" altLang="en-US" sz="6599" b="1">
                <a:solidFill>
                  <a:schemeClr val="bg1"/>
                </a:solidFill>
                <a:latin typeface="Arial" panose="020B0604020202020204" pitchFamily="34" charset="0"/>
                <a:ea typeface="微软雅黑" panose="020B0503020204020204" pitchFamily="34" charset="-122"/>
                <a:sym typeface="Arial" panose="020B0604020202020204" pitchFamily="34" charset="0"/>
              </a:rPr>
              <a:t>目</a:t>
            </a:r>
          </a:p>
          <a:p>
            <a:pPr algn="ctr"/>
            <a:r>
              <a:rPr lang="zh-CN" altLang="en-US" sz="6599" b="1">
                <a:solidFill>
                  <a:schemeClr val="bg1"/>
                </a:solidFill>
                <a:latin typeface="Arial" panose="020B0604020202020204" pitchFamily="34" charset="0"/>
                <a:ea typeface="微软雅黑" panose="020B0503020204020204" pitchFamily="34" charset="-122"/>
                <a:sym typeface="Arial" panose="020B0604020202020204" pitchFamily="34" charset="0"/>
              </a:rPr>
              <a:t>录</a:t>
            </a:r>
            <a:endParaRPr lang="zh-CN" altLang="en-US" sz="6599"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MH_Others_2"/>
          <p:cNvSpPr txBox="1"/>
          <p:nvPr>
            <p:custDataLst>
              <p:tags r:id="rId2"/>
            </p:custDataLst>
          </p:nvPr>
        </p:nvSpPr>
        <p:spPr>
          <a:xfrm rot="5400000">
            <a:off x="4362178" y="1513448"/>
            <a:ext cx="2272891" cy="461608"/>
          </a:xfrm>
          <a:prstGeom prst="rect">
            <a:avLst/>
          </a:prstGeom>
          <a:noFill/>
        </p:spPr>
        <p:txBody>
          <a:bodyPr wrap="square">
            <a:spAutoFit/>
          </a:bodyPr>
          <a:lstStyle/>
          <a:p>
            <a:pPr algn="ctr">
              <a:defRPr/>
            </a:pPr>
            <a:r>
              <a:rPr lang="en-US" altLang="zh-CN" sz="2400">
                <a:solidFill>
                  <a:schemeClr val="bg1"/>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2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131577340"/>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2613423" y="3400328"/>
            <a:ext cx="624706" cy="624706"/>
            <a:chOff x="5252030" y="2008764"/>
            <a:chExt cx="809336" cy="809336"/>
          </a:xfrm>
          <a:solidFill>
            <a:schemeClr val="accent1"/>
          </a:solidFill>
        </p:grpSpPr>
        <p:sp>
          <p:nvSpPr>
            <p:cNvPr id="35" name="椭圆 34"/>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36" name="椭圆 35"/>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45"/>
          <p:cNvGrpSpPr/>
          <p:nvPr/>
        </p:nvGrpSpPr>
        <p:grpSpPr>
          <a:xfrm>
            <a:off x="10189354" y="2743485"/>
            <a:ext cx="624706" cy="624706"/>
            <a:chOff x="5252030" y="2008764"/>
            <a:chExt cx="809336" cy="809336"/>
          </a:xfrm>
          <a:solidFill>
            <a:schemeClr val="accent3"/>
          </a:solidFill>
        </p:grpSpPr>
        <p:sp>
          <p:nvSpPr>
            <p:cNvPr id="47" name="椭圆 46"/>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48" name="椭圆 47"/>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2" name="组合 51"/>
          <p:cNvGrpSpPr/>
          <p:nvPr/>
        </p:nvGrpSpPr>
        <p:grpSpPr>
          <a:xfrm>
            <a:off x="7641925" y="2619575"/>
            <a:ext cx="461909" cy="461908"/>
            <a:chOff x="304800" y="673100"/>
            <a:chExt cx="4000500" cy="4000500"/>
          </a:xfrm>
          <a:solidFill>
            <a:schemeClr val="accent2"/>
          </a:solidFill>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54" name="椭圆 53"/>
            <p:cNvSpPr/>
            <p:nvPr/>
          </p:nvSpPr>
          <p:spPr>
            <a:xfrm>
              <a:off x="392112" y="760412"/>
              <a:ext cx="3825874" cy="3825874"/>
            </a:xfrm>
            <a:prstGeom prst="ellipse">
              <a:avLst/>
            </a:prstGeom>
            <a:grp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55" name="组合 54"/>
          <p:cNvGrpSpPr/>
          <p:nvPr/>
        </p:nvGrpSpPr>
        <p:grpSpPr>
          <a:xfrm>
            <a:off x="7645299" y="3353424"/>
            <a:ext cx="558456" cy="558455"/>
            <a:chOff x="304800" y="673100"/>
            <a:chExt cx="4000500" cy="4000500"/>
          </a:xfrm>
          <a:effectLst>
            <a:outerShdw blurRad="444500" dist="254000" dir="8100000" algn="tr" rotWithShape="0">
              <a:prstClr val="black">
                <a:alpha val="50000"/>
              </a:prstClr>
            </a:outerShdw>
          </a:effectLst>
        </p:grpSpPr>
        <p:sp>
          <p:nvSpPr>
            <p:cNvPr id="56" name="同心圆 5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57" name="椭圆 56"/>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64" name="组合 63"/>
          <p:cNvGrpSpPr/>
          <p:nvPr/>
        </p:nvGrpSpPr>
        <p:grpSpPr>
          <a:xfrm>
            <a:off x="4536859" y="2174432"/>
            <a:ext cx="396893" cy="396892"/>
            <a:chOff x="304800" y="673100"/>
            <a:chExt cx="4000500" cy="4000500"/>
          </a:xfrm>
          <a:effectLst>
            <a:outerShdw blurRad="444500" dist="254000" dir="8100000" algn="tr" rotWithShape="0">
              <a:prstClr val="black">
                <a:alpha val="50000"/>
              </a:prstClr>
            </a:outerShdw>
          </a:effectLst>
        </p:grpSpPr>
        <p:sp>
          <p:nvSpPr>
            <p:cNvPr id="65" name="同心圆 6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66" name="椭圆 6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74" name="组合 73"/>
          <p:cNvGrpSpPr/>
          <p:nvPr/>
        </p:nvGrpSpPr>
        <p:grpSpPr>
          <a:xfrm>
            <a:off x="9109906" y="2034469"/>
            <a:ext cx="483097" cy="483095"/>
            <a:chOff x="304800" y="673100"/>
            <a:chExt cx="4000500" cy="4000500"/>
          </a:xfrm>
          <a:effectLst>
            <a:outerShdw blurRad="444500" dist="254000" dir="8100000" algn="tr" rotWithShape="0">
              <a:prstClr val="black">
                <a:alpha val="50000"/>
              </a:prstClr>
            </a:outerShdw>
          </a:effectLst>
        </p:grpSpPr>
        <p:sp>
          <p:nvSpPr>
            <p:cNvPr id="75" name="同心圆 7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76" name="椭圆 7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78" name="组合 77"/>
          <p:cNvGrpSpPr/>
          <p:nvPr/>
        </p:nvGrpSpPr>
        <p:grpSpPr>
          <a:xfrm>
            <a:off x="1388681" y="3691645"/>
            <a:ext cx="306977" cy="306976"/>
            <a:chOff x="304800" y="673100"/>
            <a:chExt cx="4000500" cy="4000500"/>
          </a:xfrm>
          <a:effectLst>
            <a:outerShdw blurRad="444500" dist="254000" dir="8100000" algn="tr" rotWithShape="0">
              <a:prstClr val="black">
                <a:alpha val="50000"/>
              </a:prstClr>
            </a:outerShdw>
          </a:effectLst>
        </p:grpSpPr>
        <p:sp>
          <p:nvSpPr>
            <p:cNvPr id="79" name="同心圆 7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80" name="椭圆 7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81" name="组合 80"/>
          <p:cNvGrpSpPr/>
          <p:nvPr/>
        </p:nvGrpSpPr>
        <p:grpSpPr>
          <a:xfrm>
            <a:off x="3646217" y="2947906"/>
            <a:ext cx="311778" cy="311778"/>
            <a:chOff x="5252030" y="2008764"/>
            <a:chExt cx="809336" cy="809336"/>
          </a:xfrm>
          <a:solidFill>
            <a:schemeClr val="accent4"/>
          </a:solidFill>
        </p:grpSpPr>
        <p:sp>
          <p:nvSpPr>
            <p:cNvPr id="82" name="椭圆 81"/>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3" name="椭圆 82"/>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1723038" y="3328078"/>
            <a:ext cx="311778" cy="311778"/>
            <a:chOff x="5252030" y="2008764"/>
            <a:chExt cx="809336" cy="809336"/>
          </a:xfrm>
          <a:solidFill>
            <a:schemeClr val="accent1"/>
          </a:solidFill>
        </p:grpSpPr>
        <p:sp>
          <p:nvSpPr>
            <p:cNvPr id="85" name="椭圆 84"/>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6" name="椭圆 85"/>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7" name="组合 86"/>
          <p:cNvGrpSpPr/>
          <p:nvPr/>
        </p:nvGrpSpPr>
        <p:grpSpPr>
          <a:xfrm>
            <a:off x="8481794" y="2166736"/>
            <a:ext cx="311778" cy="311778"/>
            <a:chOff x="5252030" y="2008764"/>
            <a:chExt cx="809336" cy="809336"/>
          </a:xfrm>
          <a:solidFill>
            <a:schemeClr val="accent2"/>
          </a:solidFill>
        </p:grpSpPr>
        <p:sp>
          <p:nvSpPr>
            <p:cNvPr id="88" name="椭圆 87"/>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9" name="椭圆 88"/>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0" name="组合 89"/>
          <p:cNvGrpSpPr/>
          <p:nvPr/>
        </p:nvGrpSpPr>
        <p:grpSpPr>
          <a:xfrm>
            <a:off x="3066662" y="2391121"/>
            <a:ext cx="231797" cy="231797"/>
            <a:chOff x="5252030" y="2008764"/>
            <a:chExt cx="809336" cy="809336"/>
          </a:xfrm>
          <a:solidFill>
            <a:schemeClr val="accent2"/>
          </a:solidFill>
        </p:grpSpPr>
        <p:sp>
          <p:nvSpPr>
            <p:cNvPr id="91" name="椭圆 90"/>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2" name="椭圆 91"/>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3" name="组合 92"/>
          <p:cNvGrpSpPr/>
          <p:nvPr/>
        </p:nvGrpSpPr>
        <p:grpSpPr>
          <a:xfrm>
            <a:off x="8568962" y="2936386"/>
            <a:ext cx="452171" cy="452171"/>
            <a:chOff x="5252030" y="2008764"/>
            <a:chExt cx="809336" cy="809336"/>
          </a:xfrm>
          <a:solidFill>
            <a:schemeClr val="accent3"/>
          </a:solidFill>
        </p:grpSpPr>
        <p:sp>
          <p:nvSpPr>
            <p:cNvPr id="94" name="椭圆 93"/>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5" name="椭圆 94"/>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6" name="组合 95"/>
          <p:cNvGrpSpPr/>
          <p:nvPr/>
        </p:nvGrpSpPr>
        <p:grpSpPr>
          <a:xfrm>
            <a:off x="9239149" y="2571326"/>
            <a:ext cx="226085" cy="226085"/>
            <a:chOff x="5252030" y="2008764"/>
            <a:chExt cx="809336" cy="809336"/>
          </a:xfrm>
          <a:solidFill>
            <a:schemeClr val="accent4"/>
          </a:solidFill>
        </p:grpSpPr>
        <p:sp>
          <p:nvSpPr>
            <p:cNvPr id="97" name="椭圆 96"/>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8" name="椭圆 97"/>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5042527" y="1926994"/>
            <a:ext cx="2288035" cy="2288035"/>
            <a:chOff x="5252030" y="2008764"/>
            <a:chExt cx="809336" cy="809336"/>
          </a:xfrm>
          <a:solidFill>
            <a:schemeClr val="accent6"/>
          </a:solidFill>
        </p:grpSpPr>
        <p:sp>
          <p:nvSpPr>
            <p:cNvPr id="100" name="椭圆 99"/>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6596" kern="0">
                <a:solidFill>
                  <a:sysClr val="window" lastClr="FFFFFF"/>
                </a:solidFill>
                <a:latin typeface="Arial" panose="020B0604020202020204" pitchFamily="34" charset="0"/>
                <a:ea typeface="宋体"/>
                <a:cs typeface="Arial" panose="020B0604020202020204" pitchFamily="34" charset="0"/>
              </a:endParaRPr>
            </a:p>
          </p:txBody>
        </p:sp>
        <p:sp>
          <p:nvSpPr>
            <p:cNvPr id="101" name="椭圆 100"/>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799">
                  <a:latin typeface="Arial" panose="020B0604020202020204" pitchFamily="34" charset="0"/>
                  <a:cs typeface="Arial" panose="020B0604020202020204" pitchFamily="34" charset="0"/>
                </a:rPr>
                <a:t>01</a:t>
              </a:r>
              <a:endParaRPr lang="zh-CN" altLang="en-US" sz="8799" dirty="0">
                <a:latin typeface="Arial" panose="020B0604020202020204" pitchFamily="34" charset="0"/>
                <a:cs typeface="Arial" panose="020B0604020202020204" pitchFamily="34" charset="0"/>
              </a:endParaRPr>
            </a:p>
          </p:txBody>
        </p:sp>
      </p:grpSp>
      <p:sp>
        <p:nvSpPr>
          <p:cNvPr id="102" name="TextBox 1"/>
          <p:cNvSpPr txBox="1"/>
          <p:nvPr/>
        </p:nvSpPr>
        <p:spPr>
          <a:xfrm>
            <a:off x="4514634" y="4716705"/>
            <a:ext cx="3775393" cy="767390"/>
          </a:xfrm>
          <a:prstGeom prst="rect">
            <a:avLst/>
          </a:prstGeom>
          <a:noFill/>
        </p:spPr>
        <p:txBody>
          <a:bodyPr wrap="none" rtlCol="0">
            <a:spAutoFit/>
          </a:bodyPr>
          <a:lstStyle/>
          <a:p>
            <a:pPr>
              <a:lnSpc>
                <a:spcPct val="120000"/>
              </a:lnSpc>
              <a:spcBef>
                <a:spcPts val="0"/>
              </a:spcBef>
              <a:spcAft>
                <a:spcPts val="0"/>
              </a:spcAft>
            </a:pPr>
            <a:r>
              <a:rPr lang="zh-CN" altLang="en-US" sz="40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研究目的与意义</a:t>
            </a:r>
            <a:endParaRPr lang="en-GB" altLang="zh-CN" sz="40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26597296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学生在课堂上写作的特写">
            <a:extLst>
              <a:ext uri="{FF2B5EF4-FFF2-40B4-BE49-F238E27FC236}">
                <a16:creationId xmlns:a16="http://schemas.microsoft.com/office/drawing/2014/main" id="{F98A7DC4-F3A3-1A5A-C4AB-0F6A0C35D5A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05439" y="1808162"/>
            <a:ext cx="5425812" cy="3616325"/>
          </a:xfrm>
          <a:prstGeom prst="rect">
            <a:avLst/>
          </a:prstGeom>
        </p:spPr>
      </p:pic>
      <p:sp>
        <p:nvSpPr>
          <p:cNvPr id="4" name="文本框 3">
            <a:extLst>
              <a:ext uri="{FF2B5EF4-FFF2-40B4-BE49-F238E27FC236}">
                <a16:creationId xmlns:a16="http://schemas.microsoft.com/office/drawing/2014/main" id="{BE79E86F-2B39-A318-9312-A3CCEBB9A391}"/>
              </a:ext>
            </a:extLst>
          </p:cNvPr>
          <p:cNvSpPr txBox="1"/>
          <p:nvPr/>
        </p:nvSpPr>
        <p:spPr>
          <a:xfrm>
            <a:off x="1028775" y="1600101"/>
            <a:ext cx="5184576" cy="4461093"/>
          </a:xfrm>
          <a:prstGeom prst="rect">
            <a:avLst/>
          </a:prstGeom>
          <a:noFill/>
        </p:spPr>
        <p:txBody>
          <a:bodyPr wrap="square" rtlCol="0">
            <a:spAutoFit/>
          </a:bodyPr>
          <a:lstStyle/>
          <a:p>
            <a:pPr>
              <a:lnSpc>
                <a:spcPct val="150000"/>
              </a:lnSpc>
            </a:pPr>
            <a:r>
              <a:rPr lang="en-US" altLang="zh-CN" dirty="0"/>
              <a:t>         </a:t>
            </a:r>
            <a:r>
              <a:rPr lang="zh-CN" altLang="zh-CN" sz="2400" dirty="0"/>
              <a:t>实验课过程化打分管理系统的课题来源于对传统实验课教学中存在的一些问题和不足的认识。在传统实验课教学中，学生的实践环节打分管理常常存在主观性、不规范、不科学等问题，导致学生的评价结果不准确、不公正，同时也给教师的教学评估工作带来困难。</a:t>
            </a:r>
            <a:endParaRPr lang="en-US" altLang="zh-CN" dirty="0"/>
          </a:p>
        </p:txBody>
      </p:sp>
      <p:sp>
        <p:nvSpPr>
          <p:cNvPr id="5" name="文本框 4">
            <a:extLst>
              <a:ext uri="{FF2B5EF4-FFF2-40B4-BE49-F238E27FC236}">
                <a16:creationId xmlns:a16="http://schemas.microsoft.com/office/drawing/2014/main" id="{8066C6A8-A61B-842D-83E6-5E4170394832}"/>
              </a:ext>
            </a:extLst>
          </p:cNvPr>
          <p:cNvSpPr txBox="1"/>
          <p:nvPr/>
        </p:nvSpPr>
        <p:spPr>
          <a:xfrm>
            <a:off x="380703" y="385524"/>
            <a:ext cx="2206826" cy="396134"/>
          </a:xfrm>
          <a:prstGeom prst="rect">
            <a:avLst/>
          </a:prstGeom>
          <a:noFill/>
        </p:spPr>
        <p:txBody>
          <a:bodyPr wrap="square">
            <a:spAutoFit/>
          </a:bodyPr>
          <a:lstStyle/>
          <a:p>
            <a:pPr>
              <a:lnSpc>
                <a:spcPct val="120000"/>
              </a:lnSpc>
              <a:spcBef>
                <a:spcPts val="0"/>
              </a:spcBef>
              <a:spcAft>
                <a:spcPts val="0"/>
              </a:spcAft>
            </a:pPr>
            <a:r>
              <a:rPr lang="zh-CN" altLang="en-US" sz="18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研究目的</a:t>
            </a:r>
            <a:endParaRPr lang="en-GB" altLang="zh-CN" sz="18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764691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circle(in)">
                                      <p:cBhvr>
                                        <p:cTn id="7" dur="20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818C04AA-A1CC-F0D7-8052-F301F1B64A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833989">
            <a:off x="396946" y="116358"/>
            <a:ext cx="1804150" cy="936555"/>
          </a:xfrm>
          <a:custGeom>
            <a:avLst/>
            <a:gdLst>
              <a:gd name="connsiteX0" fmla="*/ 63551 w 1710695"/>
              <a:gd name="connsiteY0" fmla="*/ 482859 h 887993"/>
              <a:gd name="connsiteX1" fmla="*/ 416574 w 1710695"/>
              <a:gd name="connsiteY1" fmla="*/ 101186 h 887993"/>
              <a:gd name="connsiteX2" fmla="*/ 464178 w 1710695"/>
              <a:gd name="connsiteY2" fmla="*/ 77912 h 887993"/>
              <a:gd name="connsiteX3" fmla="*/ 995084 w 1710695"/>
              <a:gd name="connsiteY3" fmla="*/ 6991 h 887993"/>
              <a:gd name="connsiteX4" fmla="*/ 1358405 w 1710695"/>
              <a:gd name="connsiteY4" fmla="*/ 152419 h 887993"/>
              <a:gd name="connsiteX5" fmla="*/ 1618314 w 1710695"/>
              <a:gd name="connsiteY5" fmla="*/ 416472 h 887993"/>
              <a:gd name="connsiteX6" fmla="*/ 1710695 w 1710695"/>
              <a:gd name="connsiteY6" fmla="*/ 812658 h 887993"/>
              <a:gd name="connsiteX7" fmla="*/ 1533390 w 1710695"/>
              <a:gd name="connsiteY7" fmla="*/ 816809 h 887993"/>
              <a:gd name="connsiteX8" fmla="*/ 1295802 w 1710695"/>
              <a:gd name="connsiteY8" fmla="*/ 842945 h 887993"/>
              <a:gd name="connsiteX9" fmla="*/ 1227396 w 1710695"/>
              <a:gd name="connsiteY9" fmla="*/ 534044 h 887993"/>
              <a:gd name="connsiteX10" fmla="*/ 941163 w 1710695"/>
              <a:gd name="connsiteY10" fmla="*/ 363235 h 887993"/>
              <a:gd name="connsiteX11" fmla="*/ 673254 w 1710695"/>
              <a:gd name="connsiteY11" fmla="*/ 391648 h 887993"/>
              <a:gd name="connsiteX12" fmla="*/ 447897 w 1710695"/>
              <a:gd name="connsiteY12" fmla="*/ 556013 h 887993"/>
              <a:gd name="connsiteX13" fmla="*/ 394115 w 1710695"/>
              <a:gd name="connsiteY13" fmla="*/ 866742 h 887993"/>
              <a:gd name="connsiteX14" fmla="*/ 0 w 1710695"/>
              <a:gd name="connsiteY14" fmla="*/ 881869 h 887993"/>
              <a:gd name="connsiteX15" fmla="*/ 29991 w 1710695"/>
              <a:gd name="connsiteY15" fmla="*/ 577509 h 887993"/>
              <a:gd name="connsiteX16" fmla="*/ 61224 w 1710695"/>
              <a:gd name="connsiteY16" fmla="*/ 487435 h 887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0695" h="887993">
                <a:moveTo>
                  <a:pt x="63551" y="482859"/>
                </a:moveTo>
                <a:lnTo>
                  <a:pt x="416574" y="101186"/>
                </a:lnTo>
                <a:lnTo>
                  <a:pt x="464178" y="77912"/>
                </a:lnTo>
                <a:cubicBezTo>
                  <a:pt x="619160" y="15136"/>
                  <a:pt x="791868" y="-14597"/>
                  <a:pt x="995084" y="6991"/>
                </a:cubicBezTo>
                <a:cubicBezTo>
                  <a:pt x="1140290" y="9087"/>
                  <a:pt x="1254534" y="84172"/>
                  <a:pt x="1358405" y="152419"/>
                </a:cubicBezTo>
                <a:cubicBezTo>
                  <a:pt x="1462277" y="220666"/>
                  <a:pt x="1559599" y="306432"/>
                  <a:pt x="1618314" y="416472"/>
                </a:cubicBezTo>
                <a:cubicBezTo>
                  <a:pt x="1677030" y="526512"/>
                  <a:pt x="1691856" y="677775"/>
                  <a:pt x="1710695" y="812658"/>
                </a:cubicBezTo>
                <a:cubicBezTo>
                  <a:pt x="1640186" y="809917"/>
                  <a:pt x="1608753" y="823408"/>
                  <a:pt x="1533390" y="816809"/>
                </a:cubicBezTo>
                <a:cubicBezTo>
                  <a:pt x="1456900" y="821993"/>
                  <a:pt x="1330908" y="843100"/>
                  <a:pt x="1295802" y="842945"/>
                </a:cubicBezTo>
                <a:cubicBezTo>
                  <a:pt x="1283584" y="790323"/>
                  <a:pt x="1286502" y="613995"/>
                  <a:pt x="1227396" y="534044"/>
                </a:cubicBezTo>
                <a:cubicBezTo>
                  <a:pt x="1168290" y="454092"/>
                  <a:pt x="1033520" y="386968"/>
                  <a:pt x="941163" y="363235"/>
                </a:cubicBezTo>
                <a:cubicBezTo>
                  <a:pt x="848806" y="339503"/>
                  <a:pt x="755466" y="359519"/>
                  <a:pt x="673254" y="391648"/>
                </a:cubicBezTo>
                <a:cubicBezTo>
                  <a:pt x="591043" y="423778"/>
                  <a:pt x="494420" y="476831"/>
                  <a:pt x="447897" y="556013"/>
                </a:cubicBezTo>
                <a:cubicBezTo>
                  <a:pt x="401373" y="635195"/>
                  <a:pt x="393279" y="761769"/>
                  <a:pt x="394115" y="866742"/>
                </a:cubicBezTo>
                <a:cubicBezTo>
                  <a:pt x="272056" y="874777"/>
                  <a:pt x="44241" y="899311"/>
                  <a:pt x="0" y="881869"/>
                </a:cubicBezTo>
                <a:cubicBezTo>
                  <a:pt x="3761" y="799397"/>
                  <a:pt x="9459" y="710252"/>
                  <a:pt x="29991" y="577509"/>
                </a:cubicBezTo>
                <a:cubicBezTo>
                  <a:pt x="34913" y="555600"/>
                  <a:pt x="45587" y="524006"/>
                  <a:pt x="61224" y="487435"/>
                </a:cubicBez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67062260-CFF7-27D7-299D-5D17802788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111881">
            <a:off x="1358168" y="2129388"/>
            <a:ext cx="400431" cy="394968"/>
          </a:xfrm>
          <a:custGeom>
            <a:avLst/>
            <a:gdLst>
              <a:gd name="connsiteX0" fmla="*/ 845218 w 2601267"/>
              <a:gd name="connsiteY0" fmla="*/ 6508 h 3247197"/>
              <a:gd name="connsiteX1" fmla="*/ 666313 w 2601267"/>
              <a:gd name="connsiteY1" fmla="*/ 158908 h 3247197"/>
              <a:gd name="connsiteX2" fmla="*/ 778957 w 2601267"/>
              <a:gd name="connsiteY2" fmla="*/ 3213534 h 3247197"/>
              <a:gd name="connsiteX3" fmla="*/ 1415061 w 2601267"/>
              <a:gd name="connsiteY3" fmla="*/ 3240039 h 3247197"/>
              <a:gd name="connsiteX4" fmla="*/ 1965026 w 2601267"/>
              <a:gd name="connsiteY4" fmla="*/ 2994874 h 3247197"/>
              <a:gd name="connsiteX5" fmla="*/ 2521618 w 2601267"/>
              <a:gd name="connsiteY5" fmla="*/ 2179865 h 3247197"/>
              <a:gd name="connsiteX6" fmla="*/ 2601131 w 2601267"/>
              <a:gd name="connsiteY6" fmla="*/ 1722665 h 3247197"/>
              <a:gd name="connsiteX7" fmla="*/ 2501739 w 2601267"/>
              <a:gd name="connsiteY7" fmla="*/ 1238960 h 3247197"/>
              <a:gd name="connsiteX8" fmla="*/ 2276452 w 2601267"/>
              <a:gd name="connsiteY8" fmla="*/ 801639 h 3247197"/>
              <a:gd name="connsiteX9" fmla="*/ 1627096 w 2601267"/>
              <a:gd name="connsiteY9" fmla="*/ 198665 h 3247197"/>
              <a:gd name="connsiteX10" fmla="*/ 1415061 w 2601267"/>
              <a:gd name="connsiteY10" fmla="*/ 132404 h 3247197"/>
              <a:gd name="connsiteX11" fmla="*/ 1189774 w 2601267"/>
              <a:gd name="connsiteY11" fmla="*/ 79395 h 3247197"/>
              <a:gd name="connsiteX12" fmla="*/ 1024122 w 2601267"/>
              <a:gd name="connsiteY12" fmla="*/ 46265 h 3247197"/>
              <a:gd name="connsiteX13" fmla="*/ 878348 w 2601267"/>
              <a:gd name="connsiteY13" fmla="*/ 52891 h 3247197"/>
              <a:gd name="connsiteX14" fmla="*/ 818713 w 2601267"/>
              <a:gd name="connsiteY14" fmla="*/ 26387 h 3247197"/>
              <a:gd name="connsiteX15" fmla="*/ 845218 w 2601267"/>
              <a:gd name="connsiteY15" fmla="*/ 6508 h 3247197"/>
              <a:gd name="connsiteX0" fmla="*/ 1205667 w 2961716"/>
              <a:gd name="connsiteY0" fmla="*/ 75319 h 3445468"/>
              <a:gd name="connsiteX1" fmla="*/ 72605 w 2961716"/>
              <a:gd name="connsiteY1" fmla="*/ 1175249 h 3445468"/>
              <a:gd name="connsiteX2" fmla="*/ 1139406 w 2961716"/>
              <a:gd name="connsiteY2" fmla="*/ 3282345 h 3445468"/>
              <a:gd name="connsiteX3" fmla="*/ 1775510 w 2961716"/>
              <a:gd name="connsiteY3" fmla="*/ 3308850 h 3445468"/>
              <a:gd name="connsiteX4" fmla="*/ 2325475 w 2961716"/>
              <a:gd name="connsiteY4" fmla="*/ 3063685 h 3445468"/>
              <a:gd name="connsiteX5" fmla="*/ 2882067 w 2961716"/>
              <a:gd name="connsiteY5" fmla="*/ 2248676 h 3445468"/>
              <a:gd name="connsiteX6" fmla="*/ 2961580 w 2961716"/>
              <a:gd name="connsiteY6" fmla="*/ 1791476 h 3445468"/>
              <a:gd name="connsiteX7" fmla="*/ 2862188 w 2961716"/>
              <a:gd name="connsiteY7" fmla="*/ 1307771 h 3445468"/>
              <a:gd name="connsiteX8" fmla="*/ 2636901 w 2961716"/>
              <a:gd name="connsiteY8" fmla="*/ 870450 h 3445468"/>
              <a:gd name="connsiteX9" fmla="*/ 1987545 w 2961716"/>
              <a:gd name="connsiteY9" fmla="*/ 267476 h 3445468"/>
              <a:gd name="connsiteX10" fmla="*/ 1775510 w 2961716"/>
              <a:gd name="connsiteY10" fmla="*/ 201215 h 3445468"/>
              <a:gd name="connsiteX11" fmla="*/ 1550223 w 2961716"/>
              <a:gd name="connsiteY11" fmla="*/ 148206 h 3445468"/>
              <a:gd name="connsiteX12" fmla="*/ 1384571 w 2961716"/>
              <a:gd name="connsiteY12" fmla="*/ 115076 h 3445468"/>
              <a:gd name="connsiteX13" fmla="*/ 1238797 w 2961716"/>
              <a:gd name="connsiteY13" fmla="*/ 121702 h 3445468"/>
              <a:gd name="connsiteX14" fmla="*/ 1179162 w 2961716"/>
              <a:gd name="connsiteY14" fmla="*/ 95198 h 3445468"/>
              <a:gd name="connsiteX15" fmla="*/ 1205667 w 2961716"/>
              <a:gd name="connsiteY15" fmla="*/ 75319 h 3445468"/>
              <a:gd name="connsiteX0" fmla="*/ 1237442 w 2993491"/>
              <a:gd name="connsiteY0" fmla="*/ 75319 h 3308850"/>
              <a:gd name="connsiteX1" fmla="*/ 104380 w 2993491"/>
              <a:gd name="connsiteY1" fmla="*/ 1175249 h 3308850"/>
              <a:gd name="connsiteX2" fmla="*/ 243528 w 2993491"/>
              <a:gd name="connsiteY2" fmla="*/ 2878153 h 3308850"/>
              <a:gd name="connsiteX3" fmla="*/ 1807285 w 2993491"/>
              <a:gd name="connsiteY3" fmla="*/ 3308850 h 3308850"/>
              <a:gd name="connsiteX4" fmla="*/ 2357250 w 2993491"/>
              <a:gd name="connsiteY4" fmla="*/ 3063685 h 3308850"/>
              <a:gd name="connsiteX5" fmla="*/ 2913842 w 2993491"/>
              <a:gd name="connsiteY5" fmla="*/ 2248676 h 3308850"/>
              <a:gd name="connsiteX6" fmla="*/ 2993355 w 2993491"/>
              <a:gd name="connsiteY6" fmla="*/ 1791476 h 3308850"/>
              <a:gd name="connsiteX7" fmla="*/ 2893963 w 2993491"/>
              <a:gd name="connsiteY7" fmla="*/ 1307771 h 3308850"/>
              <a:gd name="connsiteX8" fmla="*/ 2668676 w 2993491"/>
              <a:gd name="connsiteY8" fmla="*/ 870450 h 3308850"/>
              <a:gd name="connsiteX9" fmla="*/ 2019320 w 2993491"/>
              <a:gd name="connsiteY9" fmla="*/ 267476 h 3308850"/>
              <a:gd name="connsiteX10" fmla="*/ 1807285 w 2993491"/>
              <a:gd name="connsiteY10" fmla="*/ 201215 h 3308850"/>
              <a:gd name="connsiteX11" fmla="*/ 1581998 w 2993491"/>
              <a:gd name="connsiteY11" fmla="*/ 148206 h 3308850"/>
              <a:gd name="connsiteX12" fmla="*/ 1416346 w 2993491"/>
              <a:gd name="connsiteY12" fmla="*/ 115076 h 3308850"/>
              <a:gd name="connsiteX13" fmla="*/ 1270572 w 2993491"/>
              <a:gd name="connsiteY13" fmla="*/ 121702 h 3308850"/>
              <a:gd name="connsiteX14" fmla="*/ 1210937 w 2993491"/>
              <a:gd name="connsiteY14" fmla="*/ 95198 h 3308850"/>
              <a:gd name="connsiteX15" fmla="*/ 1237442 w 2993491"/>
              <a:gd name="connsiteY15" fmla="*/ 75319 h 3308850"/>
              <a:gd name="connsiteX0" fmla="*/ 1209047 w 2991601"/>
              <a:gd name="connsiteY0" fmla="*/ 0 h 3213652"/>
              <a:gd name="connsiteX1" fmla="*/ 102490 w 2991601"/>
              <a:gd name="connsiteY1" fmla="*/ 1080051 h 3213652"/>
              <a:gd name="connsiteX2" fmla="*/ 241638 w 2991601"/>
              <a:gd name="connsiteY2" fmla="*/ 2782955 h 3213652"/>
              <a:gd name="connsiteX3" fmla="*/ 1805395 w 2991601"/>
              <a:gd name="connsiteY3" fmla="*/ 3213652 h 3213652"/>
              <a:gd name="connsiteX4" fmla="*/ 2355360 w 2991601"/>
              <a:gd name="connsiteY4" fmla="*/ 2968487 h 3213652"/>
              <a:gd name="connsiteX5" fmla="*/ 2911952 w 2991601"/>
              <a:gd name="connsiteY5" fmla="*/ 2153478 h 3213652"/>
              <a:gd name="connsiteX6" fmla="*/ 2991465 w 2991601"/>
              <a:gd name="connsiteY6" fmla="*/ 1696278 h 3213652"/>
              <a:gd name="connsiteX7" fmla="*/ 2892073 w 2991601"/>
              <a:gd name="connsiteY7" fmla="*/ 1212573 h 3213652"/>
              <a:gd name="connsiteX8" fmla="*/ 2666786 w 2991601"/>
              <a:gd name="connsiteY8" fmla="*/ 775252 h 3213652"/>
              <a:gd name="connsiteX9" fmla="*/ 2017430 w 2991601"/>
              <a:gd name="connsiteY9" fmla="*/ 172278 h 3213652"/>
              <a:gd name="connsiteX10" fmla="*/ 1805395 w 2991601"/>
              <a:gd name="connsiteY10" fmla="*/ 106017 h 3213652"/>
              <a:gd name="connsiteX11" fmla="*/ 1580108 w 2991601"/>
              <a:gd name="connsiteY11" fmla="*/ 53008 h 3213652"/>
              <a:gd name="connsiteX12" fmla="*/ 1414456 w 2991601"/>
              <a:gd name="connsiteY12" fmla="*/ 19878 h 3213652"/>
              <a:gd name="connsiteX13" fmla="*/ 1268682 w 2991601"/>
              <a:gd name="connsiteY13" fmla="*/ 26504 h 3213652"/>
              <a:gd name="connsiteX14" fmla="*/ 1209047 w 2991601"/>
              <a:gd name="connsiteY14" fmla="*/ 0 h 3213652"/>
              <a:gd name="connsiteX0" fmla="*/ 564076 w 2949603"/>
              <a:gd name="connsiteY0" fmla="*/ 153160 h 3201160"/>
              <a:gd name="connsiteX1" fmla="*/ 60492 w 2949603"/>
              <a:gd name="connsiteY1" fmla="*/ 1067559 h 3201160"/>
              <a:gd name="connsiteX2" fmla="*/ 199640 w 2949603"/>
              <a:gd name="connsiteY2" fmla="*/ 2770463 h 3201160"/>
              <a:gd name="connsiteX3" fmla="*/ 1763397 w 2949603"/>
              <a:gd name="connsiteY3" fmla="*/ 3201160 h 3201160"/>
              <a:gd name="connsiteX4" fmla="*/ 2313362 w 2949603"/>
              <a:gd name="connsiteY4" fmla="*/ 2955995 h 3201160"/>
              <a:gd name="connsiteX5" fmla="*/ 2869954 w 2949603"/>
              <a:gd name="connsiteY5" fmla="*/ 2140986 h 3201160"/>
              <a:gd name="connsiteX6" fmla="*/ 2949467 w 2949603"/>
              <a:gd name="connsiteY6" fmla="*/ 1683786 h 3201160"/>
              <a:gd name="connsiteX7" fmla="*/ 2850075 w 2949603"/>
              <a:gd name="connsiteY7" fmla="*/ 1200081 h 3201160"/>
              <a:gd name="connsiteX8" fmla="*/ 2624788 w 2949603"/>
              <a:gd name="connsiteY8" fmla="*/ 762760 h 3201160"/>
              <a:gd name="connsiteX9" fmla="*/ 1975432 w 2949603"/>
              <a:gd name="connsiteY9" fmla="*/ 159786 h 3201160"/>
              <a:gd name="connsiteX10" fmla="*/ 1763397 w 2949603"/>
              <a:gd name="connsiteY10" fmla="*/ 93525 h 3201160"/>
              <a:gd name="connsiteX11" fmla="*/ 1538110 w 2949603"/>
              <a:gd name="connsiteY11" fmla="*/ 40516 h 3201160"/>
              <a:gd name="connsiteX12" fmla="*/ 1372458 w 2949603"/>
              <a:gd name="connsiteY12" fmla="*/ 7386 h 3201160"/>
              <a:gd name="connsiteX13" fmla="*/ 1226684 w 2949603"/>
              <a:gd name="connsiteY13" fmla="*/ 14012 h 3201160"/>
              <a:gd name="connsiteX14" fmla="*/ 564076 w 2949603"/>
              <a:gd name="connsiteY14" fmla="*/ 153160 h 3201160"/>
              <a:gd name="connsiteX0" fmla="*/ 564076 w 2949538"/>
              <a:gd name="connsiteY0" fmla="*/ 153160 h 3201160"/>
              <a:gd name="connsiteX1" fmla="*/ 60492 w 2949538"/>
              <a:gd name="connsiteY1" fmla="*/ 1067559 h 3201160"/>
              <a:gd name="connsiteX2" fmla="*/ 199640 w 2949538"/>
              <a:gd name="connsiteY2" fmla="*/ 2770463 h 3201160"/>
              <a:gd name="connsiteX3" fmla="*/ 1763397 w 2949538"/>
              <a:gd name="connsiteY3" fmla="*/ 3201160 h 3201160"/>
              <a:gd name="connsiteX4" fmla="*/ 2313362 w 2949538"/>
              <a:gd name="connsiteY4" fmla="*/ 2955995 h 3201160"/>
              <a:gd name="connsiteX5" fmla="*/ 2869954 w 2949538"/>
              <a:gd name="connsiteY5" fmla="*/ 2140986 h 3201160"/>
              <a:gd name="connsiteX6" fmla="*/ 2949467 w 2949538"/>
              <a:gd name="connsiteY6" fmla="*/ 1683786 h 3201160"/>
              <a:gd name="connsiteX7" fmla="*/ 2855983 w 2949538"/>
              <a:gd name="connsiteY7" fmla="*/ 1085218 h 3201160"/>
              <a:gd name="connsiteX8" fmla="*/ 2624788 w 2949538"/>
              <a:gd name="connsiteY8" fmla="*/ 762760 h 3201160"/>
              <a:gd name="connsiteX9" fmla="*/ 1975432 w 2949538"/>
              <a:gd name="connsiteY9" fmla="*/ 159786 h 3201160"/>
              <a:gd name="connsiteX10" fmla="*/ 1763397 w 2949538"/>
              <a:gd name="connsiteY10" fmla="*/ 93525 h 3201160"/>
              <a:gd name="connsiteX11" fmla="*/ 1538110 w 2949538"/>
              <a:gd name="connsiteY11" fmla="*/ 40516 h 3201160"/>
              <a:gd name="connsiteX12" fmla="*/ 1372458 w 2949538"/>
              <a:gd name="connsiteY12" fmla="*/ 7386 h 3201160"/>
              <a:gd name="connsiteX13" fmla="*/ 1226684 w 2949538"/>
              <a:gd name="connsiteY13" fmla="*/ 14012 h 3201160"/>
              <a:gd name="connsiteX14" fmla="*/ 564076 w 2949538"/>
              <a:gd name="connsiteY14" fmla="*/ 153160 h 3201160"/>
              <a:gd name="connsiteX0" fmla="*/ 564076 w 2949538"/>
              <a:gd name="connsiteY0" fmla="*/ 153160 h 3201160"/>
              <a:gd name="connsiteX1" fmla="*/ 60492 w 2949538"/>
              <a:gd name="connsiteY1" fmla="*/ 1067559 h 3201160"/>
              <a:gd name="connsiteX2" fmla="*/ 199640 w 2949538"/>
              <a:gd name="connsiteY2" fmla="*/ 2770463 h 3201160"/>
              <a:gd name="connsiteX3" fmla="*/ 1763397 w 2949538"/>
              <a:gd name="connsiteY3" fmla="*/ 3201160 h 3201160"/>
              <a:gd name="connsiteX4" fmla="*/ 2313362 w 2949538"/>
              <a:gd name="connsiteY4" fmla="*/ 2955995 h 3201160"/>
              <a:gd name="connsiteX5" fmla="*/ 2869954 w 2949538"/>
              <a:gd name="connsiteY5" fmla="*/ 2140986 h 3201160"/>
              <a:gd name="connsiteX6" fmla="*/ 2949467 w 2949538"/>
              <a:gd name="connsiteY6" fmla="*/ 1683786 h 3201160"/>
              <a:gd name="connsiteX7" fmla="*/ 2855983 w 2949538"/>
              <a:gd name="connsiteY7" fmla="*/ 1085218 h 3201160"/>
              <a:gd name="connsiteX8" fmla="*/ 2595248 w 2949538"/>
              <a:gd name="connsiteY8" fmla="*/ 653943 h 3201160"/>
              <a:gd name="connsiteX9" fmla="*/ 1975432 w 2949538"/>
              <a:gd name="connsiteY9" fmla="*/ 159786 h 3201160"/>
              <a:gd name="connsiteX10" fmla="*/ 1763397 w 2949538"/>
              <a:gd name="connsiteY10" fmla="*/ 93525 h 3201160"/>
              <a:gd name="connsiteX11" fmla="*/ 1538110 w 2949538"/>
              <a:gd name="connsiteY11" fmla="*/ 40516 h 3201160"/>
              <a:gd name="connsiteX12" fmla="*/ 1372458 w 2949538"/>
              <a:gd name="connsiteY12" fmla="*/ 7386 h 3201160"/>
              <a:gd name="connsiteX13" fmla="*/ 1226684 w 2949538"/>
              <a:gd name="connsiteY13" fmla="*/ 14012 h 3201160"/>
              <a:gd name="connsiteX14" fmla="*/ 564076 w 2949538"/>
              <a:gd name="connsiteY14" fmla="*/ 153160 h 3201160"/>
              <a:gd name="connsiteX0" fmla="*/ 564076 w 2949538"/>
              <a:gd name="connsiteY0" fmla="*/ 144905 h 3192905"/>
              <a:gd name="connsiteX1" fmla="*/ 60492 w 2949538"/>
              <a:gd name="connsiteY1" fmla="*/ 1059304 h 3192905"/>
              <a:gd name="connsiteX2" fmla="*/ 199640 w 2949538"/>
              <a:gd name="connsiteY2" fmla="*/ 2762208 h 3192905"/>
              <a:gd name="connsiteX3" fmla="*/ 1763397 w 2949538"/>
              <a:gd name="connsiteY3" fmla="*/ 3192905 h 3192905"/>
              <a:gd name="connsiteX4" fmla="*/ 2313362 w 2949538"/>
              <a:gd name="connsiteY4" fmla="*/ 2947740 h 3192905"/>
              <a:gd name="connsiteX5" fmla="*/ 2869954 w 2949538"/>
              <a:gd name="connsiteY5" fmla="*/ 2132731 h 3192905"/>
              <a:gd name="connsiteX6" fmla="*/ 2949467 w 2949538"/>
              <a:gd name="connsiteY6" fmla="*/ 1675531 h 3192905"/>
              <a:gd name="connsiteX7" fmla="*/ 2855983 w 2949538"/>
              <a:gd name="connsiteY7" fmla="*/ 1076963 h 3192905"/>
              <a:gd name="connsiteX8" fmla="*/ 2595248 w 2949538"/>
              <a:gd name="connsiteY8" fmla="*/ 645688 h 3192905"/>
              <a:gd name="connsiteX9" fmla="*/ 1975432 w 2949538"/>
              <a:gd name="connsiteY9" fmla="*/ 151531 h 3192905"/>
              <a:gd name="connsiteX10" fmla="*/ 1763397 w 2949538"/>
              <a:gd name="connsiteY10" fmla="*/ 85270 h 3192905"/>
              <a:gd name="connsiteX11" fmla="*/ 1538110 w 2949538"/>
              <a:gd name="connsiteY11" fmla="*/ 32261 h 3192905"/>
              <a:gd name="connsiteX12" fmla="*/ 1226684 w 2949538"/>
              <a:gd name="connsiteY12" fmla="*/ 5757 h 3192905"/>
              <a:gd name="connsiteX13" fmla="*/ 564076 w 2949538"/>
              <a:gd name="connsiteY13" fmla="*/ 144905 h 3192905"/>
              <a:gd name="connsiteX0" fmla="*/ 564076 w 2949538"/>
              <a:gd name="connsiteY0" fmla="*/ 146377 h 3194377"/>
              <a:gd name="connsiteX1" fmla="*/ 60492 w 2949538"/>
              <a:gd name="connsiteY1" fmla="*/ 1060776 h 3194377"/>
              <a:gd name="connsiteX2" fmla="*/ 199640 w 2949538"/>
              <a:gd name="connsiteY2" fmla="*/ 2763680 h 3194377"/>
              <a:gd name="connsiteX3" fmla="*/ 1763397 w 2949538"/>
              <a:gd name="connsiteY3" fmla="*/ 3194377 h 3194377"/>
              <a:gd name="connsiteX4" fmla="*/ 2313362 w 2949538"/>
              <a:gd name="connsiteY4" fmla="*/ 2949212 h 3194377"/>
              <a:gd name="connsiteX5" fmla="*/ 2869954 w 2949538"/>
              <a:gd name="connsiteY5" fmla="*/ 2134203 h 3194377"/>
              <a:gd name="connsiteX6" fmla="*/ 2949467 w 2949538"/>
              <a:gd name="connsiteY6" fmla="*/ 1677003 h 3194377"/>
              <a:gd name="connsiteX7" fmla="*/ 2855983 w 2949538"/>
              <a:gd name="connsiteY7" fmla="*/ 1078435 h 3194377"/>
              <a:gd name="connsiteX8" fmla="*/ 2595248 w 2949538"/>
              <a:gd name="connsiteY8" fmla="*/ 647160 h 3194377"/>
              <a:gd name="connsiteX9" fmla="*/ 1975432 w 2949538"/>
              <a:gd name="connsiteY9" fmla="*/ 153003 h 3194377"/>
              <a:gd name="connsiteX10" fmla="*/ 1538110 w 2949538"/>
              <a:gd name="connsiteY10" fmla="*/ 33733 h 3194377"/>
              <a:gd name="connsiteX11" fmla="*/ 1226684 w 2949538"/>
              <a:gd name="connsiteY11" fmla="*/ 7229 h 3194377"/>
              <a:gd name="connsiteX12" fmla="*/ 564076 w 2949538"/>
              <a:gd name="connsiteY12" fmla="*/ 146377 h 3194377"/>
              <a:gd name="connsiteX0" fmla="*/ 564076 w 2949538"/>
              <a:gd name="connsiteY0" fmla="*/ 146377 h 3194377"/>
              <a:gd name="connsiteX1" fmla="*/ 60492 w 2949538"/>
              <a:gd name="connsiteY1" fmla="*/ 1060776 h 3194377"/>
              <a:gd name="connsiteX2" fmla="*/ 199640 w 2949538"/>
              <a:gd name="connsiteY2" fmla="*/ 2763680 h 3194377"/>
              <a:gd name="connsiteX3" fmla="*/ 1763397 w 2949538"/>
              <a:gd name="connsiteY3" fmla="*/ 3194377 h 3194377"/>
              <a:gd name="connsiteX4" fmla="*/ 2313362 w 2949538"/>
              <a:gd name="connsiteY4" fmla="*/ 2949212 h 3194377"/>
              <a:gd name="connsiteX5" fmla="*/ 2869954 w 2949538"/>
              <a:gd name="connsiteY5" fmla="*/ 2134203 h 3194377"/>
              <a:gd name="connsiteX6" fmla="*/ 2949467 w 2949538"/>
              <a:gd name="connsiteY6" fmla="*/ 1677003 h 3194377"/>
              <a:gd name="connsiteX7" fmla="*/ 2855983 w 2949538"/>
              <a:gd name="connsiteY7" fmla="*/ 1078435 h 3194377"/>
              <a:gd name="connsiteX8" fmla="*/ 2595248 w 2949538"/>
              <a:gd name="connsiteY8" fmla="*/ 647160 h 3194377"/>
              <a:gd name="connsiteX9" fmla="*/ 1975432 w 2949538"/>
              <a:gd name="connsiteY9" fmla="*/ 153003 h 3194377"/>
              <a:gd name="connsiteX10" fmla="*/ 1538110 w 2949538"/>
              <a:gd name="connsiteY10" fmla="*/ 33733 h 3194377"/>
              <a:gd name="connsiteX11" fmla="*/ 1226684 w 2949538"/>
              <a:gd name="connsiteY11" fmla="*/ 7229 h 3194377"/>
              <a:gd name="connsiteX12" fmla="*/ 564076 w 2949538"/>
              <a:gd name="connsiteY12" fmla="*/ 146377 h 3194377"/>
              <a:gd name="connsiteX0" fmla="*/ 678882 w 3064344"/>
              <a:gd name="connsiteY0" fmla="*/ 146377 h 3194377"/>
              <a:gd name="connsiteX1" fmla="*/ 23660 w 3064344"/>
              <a:gd name="connsiteY1" fmla="*/ 1451714 h 3194377"/>
              <a:gd name="connsiteX2" fmla="*/ 314446 w 3064344"/>
              <a:gd name="connsiteY2" fmla="*/ 2763680 h 3194377"/>
              <a:gd name="connsiteX3" fmla="*/ 1878203 w 3064344"/>
              <a:gd name="connsiteY3" fmla="*/ 3194377 h 3194377"/>
              <a:gd name="connsiteX4" fmla="*/ 2428168 w 3064344"/>
              <a:gd name="connsiteY4" fmla="*/ 2949212 h 3194377"/>
              <a:gd name="connsiteX5" fmla="*/ 2984760 w 3064344"/>
              <a:gd name="connsiteY5" fmla="*/ 2134203 h 3194377"/>
              <a:gd name="connsiteX6" fmla="*/ 3064273 w 3064344"/>
              <a:gd name="connsiteY6" fmla="*/ 1677003 h 3194377"/>
              <a:gd name="connsiteX7" fmla="*/ 2970789 w 3064344"/>
              <a:gd name="connsiteY7" fmla="*/ 1078435 h 3194377"/>
              <a:gd name="connsiteX8" fmla="*/ 2710054 w 3064344"/>
              <a:gd name="connsiteY8" fmla="*/ 647160 h 3194377"/>
              <a:gd name="connsiteX9" fmla="*/ 2090238 w 3064344"/>
              <a:gd name="connsiteY9" fmla="*/ 153003 h 3194377"/>
              <a:gd name="connsiteX10" fmla="*/ 1652916 w 3064344"/>
              <a:gd name="connsiteY10" fmla="*/ 33733 h 3194377"/>
              <a:gd name="connsiteX11" fmla="*/ 1341490 w 3064344"/>
              <a:gd name="connsiteY11" fmla="*/ 7229 h 3194377"/>
              <a:gd name="connsiteX12" fmla="*/ 678882 w 3064344"/>
              <a:gd name="connsiteY12" fmla="*/ 146377 h 3194377"/>
              <a:gd name="connsiteX0" fmla="*/ 655721 w 3041183"/>
              <a:gd name="connsiteY0" fmla="*/ 146377 h 3194377"/>
              <a:gd name="connsiteX1" fmla="*/ 499 w 3041183"/>
              <a:gd name="connsiteY1" fmla="*/ 1451714 h 3194377"/>
              <a:gd name="connsiteX2" fmla="*/ 291285 w 3041183"/>
              <a:gd name="connsiteY2" fmla="*/ 2763680 h 3194377"/>
              <a:gd name="connsiteX3" fmla="*/ 1855042 w 3041183"/>
              <a:gd name="connsiteY3" fmla="*/ 3194377 h 3194377"/>
              <a:gd name="connsiteX4" fmla="*/ 2405007 w 3041183"/>
              <a:gd name="connsiteY4" fmla="*/ 2949212 h 3194377"/>
              <a:gd name="connsiteX5" fmla="*/ 2961599 w 3041183"/>
              <a:gd name="connsiteY5" fmla="*/ 2134203 h 3194377"/>
              <a:gd name="connsiteX6" fmla="*/ 3041112 w 3041183"/>
              <a:gd name="connsiteY6" fmla="*/ 1677003 h 3194377"/>
              <a:gd name="connsiteX7" fmla="*/ 2947628 w 3041183"/>
              <a:gd name="connsiteY7" fmla="*/ 1078435 h 3194377"/>
              <a:gd name="connsiteX8" fmla="*/ 2686893 w 3041183"/>
              <a:gd name="connsiteY8" fmla="*/ 647160 h 3194377"/>
              <a:gd name="connsiteX9" fmla="*/ 2067077 w 3041183"/>
              <a:gd name="connsiteY9" fmla="*/ 153003 h 3194377"/>
              <a:gd name="connsiteX10" fmla="*/ 1629755 w 3041183"/>
              <a:gd name="connsiteY10" fmla="*/ 33733 h 3194377"/>
              <a:gd name="connsiteX11" fmla="*/ 1318329 w 3041183"/>
              <a:gd name="connsiteY11" fmla="*/ 7229 h 3194377"/>
              <a:gd name="connsiteX12" fmla="*/ 655721 w 3041183"/>
              <a:gd name="connsiteY12" fmla="*/ 146377 h 3194377"/>
              <a:gd name="connsiteX0" fmla="*/ 655720 w 3041182"/>
              <a:gd name="connsiteY0" fmla="*/ 146377 h 3162134"/>
              <a:gd name="connsiteX1" fmla="*/ 498 w 3041182"/>
              <a:gd name="connsiteY1" fmla="*/ 1451714 h 3162134"/>
              <a:gd name="connsiteX2" fmla="*/ 291284 w 3041182"/>
              <a:gd name="connsiteY2" fmla="*/ 2763680 h 3162134"/>
              <a:gd name="connsiteX3" fmla="*/ 1593121 w 3041182"/>
              <a:gd name="connsiteY3" fmla="*/ 3162134 h 3162134"/>
              <a:gd name="connsiteX4" fmla="*/ 2405006 w 3041182"/>
              <a:gd name="connsiteY4" fmla="*/ 2949212 h 3162134"/>
              <a:gd name="connsiteX5" fmla="*/ 2961598 w 3041182"/>
              <a:gd name="connsiteY5" fmla="*/ 2134203 h 3162134"/>
              <a:gd name="connsiteX6" fmla="*/ 3041111 w 3041182"/>
              <a:gd name="connsiteY6" fmla="*/ 1677003 h 3162134"/>
              <a:gd name="connsiteX7" fmla="*/ 2947627 w 3041182"/>
              <a:gd name="connsiteY7" fmla="*/ 1078435 h 3162134"/>
              <a:gd name="connsiteX8" fmla="*/ 2686892 w 3041182"/>
              <a:gd name="connsiteY8" fmla="*/ 647160 h 3162134"/>
              <a:gd name="connsiteX9" fmla="*/ 2067076 w 3041182"/>
              <a:gd name="connsiteY9" fmla="*/ 153003 h 3162134"/>
              <a:gd name="connsiteX10" fmla="*/ 1629754 w 3041182"/>
              <a:gd name="connsiteY10" fmla="*/ 33733 h 3162134"/>
              <a:gd name="connsiteX11" fmla="*/ 1318328 w 3041182"/>
              <a:gd name="connsiteY11" fmla="*/ 7229 h 3162134"/>
              <a:gd name="connsiteX12" fmla="*/ 655720 w 3041182"/>
              <a:gd name="connsiteY12" fmla="*/ 146377 h 3162134"/>
              <a:gd name="connsiteX0" fmla="*/ 655720 w 3041182"/>
              <a:gd name="connsiteY0" fmla="*/ 146377 h 3162134"/>
              <a:gd name="connsiteX1" fmla="*/ 498 w 3041182"/>
              <a:gd name="connsiteY1" fmla="*/ 1451714 h 3162134"/>
              <a:gd name="connsiteX2" fmla="*/ 291284 w 3041182"/>
              <a:gd name="connsiteY2" fmla="*/ 2763680 h 3162134"/>
              <a:gd name="connsiteX3" fmla="*/ 1593121 w 3041182"/>
              <a:gd name="connsiteY3" fmla="*/ 3162134 h 3162134"/>
              <a:gd name="connsiteX4" fmla="*/ 2405006 w 3041182"/>
              <a:gd name="connsiteY4" fmla="*/ 2949212 h 3162134"/>
              <a:gd name="connsiteX5" fmla="*/ 2961598 w 3041182"/>
              <a:gd name="connsiteY5" fmla="*/ 2134203 h 3162134"/>
              <a:gd name="connsiteX6" fmla="*/ 3041111 w 3041182"/>
              <a:gd name="connsiteY6" fmla="*/ 1677003 h 3162134"/>
              <a:gd name="connsiteX7" fmla="*/ 2947627 w 3041182"/>
              <a:gd name="connsiteY7" fmla="*/ 1078435 h 3162134"/>
              <a:gd name="connsiteX8" fmla="*/ 2686892 w 3041182"/>
              <a:gd name="connsiteY8" fmla="*/ 647160 h 3162134"/>
              <a:gd name="connsiteX9" fmla="*/ 2067076 w 3041182"/>
              <a:gd name="connsiteY9" fmla="*/ 153003 h 3162134"/>
              <a:gd name="connsiteX10" fmla="*/ 1629754 w 3041182"/>
              <a:gd name="connsiteY10" fmla="*/ 33733 h 3162134"/>
              <a:gd name="connsiteX11" fmla="*/ 1318328 w 3041182"/>
              <a:gd name="connsiteY11" fmla="*/ 7229 h 3162134"/>
              <a:gd name="connsiteX12" fmla="*/ 655720 w 3041182"/>
              <a:gd name="connsiteY12" fmla="*/ 146377 h 3162134"/>
              <a:gd name="connsiteX0" fmla="*/ 655720 w 3041182"/>
              <a:gd name="connsiteY0" fmla="*/ 146377 h 3162134"/>
              <a:gd name="connsiteX1" fmla="*/ 498 w 3041182"/>
              <a:gd name="connsiteY1" fmla="*/ 1451714 h 3162134"/>
              <a:gd name="connsiteX2" fmla="*/ 291284 w 3041182"/>
              <a:gd name="connsiteY2" fmla="*/ 2763680 h 3162134"/>
              <a:gd name="connsiteX3" fmla="*/ 1593121 w 3041182"/>
              <a:gd name="connsiteY3" fmla="*/ 3162134 h 3162134"/>
              <a:gd name="connsiteX4" fmla="*/ 2405006 w 3041182"/>
              <a:gd name="connsiteY4" fmla="*/ 2896817 h 3162134"/>
              <a:gd name="connsiteX5" fmla="*/ 2961598 w 3041182"/>
              <a:gd name="connsiteY5" fmla="*/ 2134203 h 3162134"/>
              <a:gd name="connsiteX6" fmla="*/ 3041111 w 3041182"/>
              <a:gd name="connsiteY6" fmla="*/ 1677003 h 3162134"/>
              <a:gd name="connsiteX7" fmla="*/ 2947627 w 3041182"/>
              <a:gd name="connsiteY7" fmla="*/ 1078435 h 3162134"/>
              <a:gd name="connsiteX8" fmla="*/ 2686892 w 3041182"/>
              <a:gd name="connsiteY8" fmla="*/ 647160 h 3162134"/>
              <a:gd name="connsiteX9" fmla="*/ 2067076 w 3041182"/>
              <a:gd name="connsiteY9" fmla="*/ 153003 h 3162134"/>
              <a:gd name="connsiteX10" fmla="*/ 1629754 w 3041182"/>
              <a:gd name="connsiteY10" fmla="*/ 33733 h 3162134"/>
              <a:gd name="connsiteX11" fmla="*/ 1318328 w 3041182"/>
              <a:gd name="connsiteY11" fmla="*/ 7229 h 3162134"/>
              <a:gd name="connsiteX12" fmla="*/ 655720 w 3041182"/>
              <a:gd name="connsiteY12" fmla="*/ 146377 h 3162134"/>
              <a:gd name="connsiteX0" fmla="*/ 655720 w 3041182"/>
              <a:gd name="connsiteY0" fmla="*/ 146377 h 3109741"/>
              <a:gd name="connsiteX1" fmla="*/ 498 w 3041182"/>
              <a:gd name="connsiteY1" fmla="*/ 1451714 h 3109741"/>
              <a:gd name="connsiteX2" fmla="*/ 291284 w 3041182"/>
              <a:gd name="connsiteY2" fmla="*/ 2763680 h 3109741"/>
              <a:gd name="connsiteX3" fmla="*/ 1518287 w 3041182"/>
              <a:gd name="connsiteY3" fmla="*/ 3109741 h 3109741"/>
              <a:gd name="connsiteX4" fmla="*/ 2405006 w 3041182"/>
              <a:gd name="connsiteY4" fmla="*/ 2896817 h 3109741"/>
              <a:gd name="connsiteX5" fmla="*/ 2961598 w 3041182"/>
              <a:gd name="connsiteY5" fmla="*/ 2134203 h 3109741"/>
              <a:gd name="connsiteX6" fmla="*/ 3041111 w 3041182"/>
              <a:gd name="connsiteY6" fmla="*/ 1677003 h 3109741"/>
              <a:gd name="connsiteX7" fmla="*/ 2947627 w 3041182"/>
              <a:gd name="connsiteY7" fmla="*/ 1078435 h 3109741"/>
              <a:gd name="connsiteX8" fmla="*/ 2686892 w 3041182"/>
              <a:gd name="connsiteY8" fmla="*/ 647160 h 3109741"/>
              <a:gd name="connsiteX9" fmla="*/ 2067076 w 3041182"/>
              <a:gd name="connsiteY9" fmla="*/ 153003 h 3109741"/>
              <a:gd name="connsiteX10" fmla="*/ 1629754 w 3041182"/>
              <a:gd name="connsiteY10" fmla="*/ 33733 h 3109741"/>
              <a:gd name="connsiteX11" fmla="*/ 1318328 w 3041182"/>
              <a:gd name="connsiteY11" fmla="*/ 7229 h 3109741"/>
              <a:gd name="connsiteX12" fmla="*/ 655720 w 3041182"/>
              <a:gd name="connsiteY12" fmla="*/ 146377 h 3109741"/>
              <a:gd name="connsiteX0" fmla="*/ 683078 w 3068540"/>
              <a:gd name="connsiteY0" fmla="*/ 146377 h 3109741"/>
              <a:gd name="connsiteX1" fmla="*/ 27856 w 3068540"/>
              <a:gd name="connsiteY1" fmla="*/ 1451714 h 3109741"/>
              <a:gd name="connsiteX2" fmla="*/ 265470 w 3068540"/>
              <a:gd name="connsiteY2" fmla="*/ 2550075 h 3109741"/>
              <a:gd name="connsiteX3" fmla="*/ 1545645 w 3068540"/>
              <a:gd name="connsiteY3" fmla="*/ 3109741 h 3109741"/>
              <a:gd name="connsiteX4" fmla="*/ 2432364 w 3068540"/>
              <a:gd name="connsiteY4" fmla="*/ 2896817 h 3109741"/>
              <a:gd name="connsiteX5" fmla="*/ 2988956 w 3068540"/>
              <a:gd name="connsiteY5" fmla="*/ 2134203 h 3109741"/>
              <a:gd name="connsiteX6" fmla="*/ 3068469 w 3068540"/>
              <a:gd name="connsiteY6" fmla="*/ 1677003 h 3109741"/>
              <a:gd name="connsiteX7" fmla="*/ 2974985 w 3068540"/>
              <a:gd name="connsiteY7" fmla="*/ 1078435 h 3109741"/>
              <a:gd name="connsiteX8" fmla="*/ 2714250 w 3068540"/>
              <a:gd name="connsiteY8" fmla="*/ 647160 h 3109741"/>
              <a:gd name="connsiteX9" fmla="*/ 2094434 w 3068540"/>
              <a:gd name="connsiteY9" fmla="*/ 153003 h 3109741"/>
              <a:gd name="connsiteX10" fmla="*/ 1657112 w 3068540"/>
              <a:gd name="connsiteY10" fmla="*/ 33733 h 3109741"/>
              <a:gd name="connsiteX11" fmla="*/ 1345686 w 3068540"/>
              <a:gd name="connsiteY11" fmla="*/ 7229 h 3109741"/>
              <a:gd name="connsiteX12" fmla="*/ 683078 w 3068540"/>
              <a:gd name="connsiteY12" fmla="*/ 146377 h 3109741"/>
              <a:gd name="connsiteX0" fmla="*/ 683078 w 3068540"/>
              <a:gd name="connsiteY0" fmla="*/ 146377 h 3112185"/>
              <a:gd name="connsiteX1" fmla="*/ 27856 w 3068540"/>
              <a:gd name="connsiteY1" fmla="*/ 1451714 h 3112185"/>
              <a:gd name="connsiteX2" fmla="*/ 265470 w 3068540"/>
              <a:gd name="connsiteY2" fmla="*/ 2550075 h 3112185"/>
              <a:gd name="connsiteX3" fmla="*/ 1545645 w 3068540"/>
              <a:gd name="connsiteY3" fmla="*/ 3109741 h 3112185"/>
              <a:gd name="connsiteX4" fmla="*/ 2432364 w 3068540"/>
              <a:gd name="connsiteY4" fmla="*/ 2896817 h 3112185"/>
              <a:gd name="connsiteX5" fmla="*/ 2988956 w 3068540"/>
              <a:gd name="connsiteY5" fmla="*/ 2134203 h 3112185"/>
              <a:gd name="connsiteX6" fmla="*/ 3068469 w 3068540"/>
              <a:gd name="connsiteY6" fmla="*/ 1677003 h 3112185"/>
              <a:gd name="connsiteX7" fmla="*/ 2974985 w 3068540"/>
              <a:gd name="connsiteY7" fmla="*/ 1078435 h 3112185"/>
              <a:gd name="connsiteX8" fmla="*/ 2714250 w 3068540"/>
              <a:gd name="connsiteY8" fmla="*/ 647160 h 3112185"/>
              <a:gd name="connsiteX9" fmla="*/ 2094434 w 3068540"/>
              <a:gd name="connsiteY9" fmla="*/ 153003 h 3112185"/>
              <a:gd name="connsiteX10" fmla="*/ 1657112 w 3068540"/>
              <a:gd name="connsiteY10" fmla="*/ 33733 h 3112185"/>
              <a:gd name="connsiteX11" fmla="*/ 1345686 w 3068540"/>
              <a:gd name="connsiteY11" fmla="*/ 7229 h 3112185"/>
              <a:gd name="connsiteX12" fmla="*/ 683078 w 3068540"/>
              <a:gd name="connsiteY12" fmla="*/ 146377 h 3112185"/>
              <a:gd name="connsiteX0" fmla="*/ 683078 w 3068540"/>
              <a:gd name="connsiteY0" fmla="*/ 146377 h 3112185"/>
              <a:gd name="connsiteX1" fmla="*/ 27856 w 3068540"/>
              <a:gd name="connsiteY1" fmla="*/ 1451714 h 3112185"/>
              <a:gd name="connsiteX2" fmla="*/ 265470 w 3068540"/>
              <a:gd name="connsiteY2" fmla="*/ 2550075 h 3112185"/>
              <a:gd name="connsiteX3" fmla="*/ 1545645 w 3068540"/>
              <a:gd name="connsiteY3" fmla="*/ 3109741 h 3112185"/>
              <a:gd name="connsiteX4" fmla="*/ 2432364 w 3068540"/>
              <a:gd name="connsiteY4" fmla="*/ 2896817 h 3112185"/>
              <a:gd name="connsiteX5" fmla="*/ 2988956 w 3068540"/>
              <a:gd name="connsiteY5" fmla="*/ 2134203 h 3112185"/>
              <a:gd name="connsiteX6" fmla="*/ 3068469 w 3068540"/>
              <a:gd name="connsiteY6" fmla="*/ 1677003 h 3112185"/>
              <a:gd name="connsiteX7" fmla="*/ 2974985 w 3068540"/>
              <a:gd name="connsiteY7" fmla="*/ 1078435 h 3112185"/>
              <a:gd name="connsiteX8" fmla="*/ 2714250 w 3068540"/>
              <a:gd name="connsiteY8" fmla="*/ 647160 h 3112185"/>
              <a:gd name="connsiteX9" fmla="*/ 2094434 w 3068540"/>
              <a:gd name="connsiteY9" fmla="*/ 153003 h 3112185"/>
              <a:gd name="connsiteX10" fmla="*/ 1657112 w 3068540"/>
              <a:gd name="connsiteY10" fmla="*/ 33733 h 3112185"/>
              <a:gd name="connsiteX11" fmla="*/ 1345686 w 3068540"/>
              <a:gd name="connsiteY11" fmla="*/ 7229 h 3112185"/>
              <a:gd name="connsiteX12" fmla="*/ 683078 w 3068540"/>
              <a:gd name="connsiteY12" fmla="*/ 146377 h 3112185"/>
              <a:gd name="connsiteX0" fmla="*/ 683078 w 3068540"/>
              <a:gd name="connsiteY0" fmla="*/ 143148 h 3108956"/>
              <a:gd name="connsiteX1" fmla="*/ 27856 w 3068540"/>
              <a:gd name="connsiteY1" fmla="*/ 1448485 h 3108956"/>
              <a:gd name="connsiteX2" fmla="*/ 265470 w 3068540"/>
              <a:gd name="connsiteY2" fmla="*/ 2546846 h 3108956"/>
              <a:gd name="connsiteX3" fmla="*/ 1545645 w 3068540"/>
              <a:gd name="connsiteY3" fmla="*/ 3106512 h 3108956"/>
              <a:gd name="connsiteX4" fmla="*/ 2432364 w 3068540"/>
              <a:gd name="connsiteY4" fmla="*/ 2893588 h 3108956"/>
              <a:gd name="connsiteX5" fmla="*/ 2988956 w 3068540"/>
              <a:gd name="connsiteY5" fmla="*/ 2130974 h 3108956"/>
              <a:gd name="connsiteX6" fmla="*/ 3068469 w 3068540"/>
              <a:gd name="connsiteY6" fmla="*/ 1673774 h 3108956"/>
              <a:gd name="connsiteX7" fmla="*/ 2974985 w 3068540"/>
              <a:gd name="connsiteY7" fmla="*/ 1075206 h 3108956"/>
              <a:gd name="connsiteX8" fmla="*/ 2714250 w 3068540"/>
              <a:gd name="connsiteY8" fmla="*/ 643931 h 3108956"/>
              <a:gd name="connsiteX9" fmla="*/ 2094434 w 3068540"/>
              <a:gd name="connsiteY9" fmla="*/ 149774 h 3108956"/>
              <a:gd name="connsiteX10" fmla="*/ 1345686 w 3068540"/>
              <a:gd name="connsiteY10" fmla="*/ 4000 h 3108956"/>
              <a:gd name="connsiteX11" fmla="*/ 683078 w 3068540"/>
              <a:gd name="connsiteY11" fmla="*/ 143148 h 3108956"/>
              <a:gd name="connsiteX0" fmla="*/ 683078 w 3082038"/>
              <a:gd name="connsiteY0" fmla="*/ 143148 h 3108956"/>
              <a:gd name="connsiteX1" fmla="*/ 27856 w 3082038"/>
              <a:gd name="connsiteY1" fmla="*/ 1448485 h 3108956"/>
              <a:gd name="connsiteX2" fmla="*/ 265470 w 3082038"/>
              <a:gd name="connsiteY2" fmla="*/ 2546846 h 3108956"/>
              <a:gd name="connsiteX3" fmla="*/ 1545645 w 3082038"/>
              <a:gd name="connsiteY3" fmla="*/ 3106512 h 3108956"/>
              <a:gd name="connsiteX4" fmla="*/ 2432364 w 3082038"/>
              <a:gd name="connsiteY4" fmla="*/ 2893588 h 3108956"/>
              <a:gd name="connsiteX5" fmla="*/ 2988956 w 3082038"/>
              <a:gd name="connsiteY5" fmla="*/ 2130974 h 3108956"/>
              <a:gd name="connsiteX6" fmla="*/ 3068469 w 3082038"/>
              <a:gd name="connsiteY6" fmla="*/ 1673774 h 3108956"/>
              <a:gd name="connsiteX7" fmla="*/ 2974985 w 3082038"/>
              <a:gd name="connsiteY7" fmla="*/ 1075206 h 3108956"/>
              <a:gd name="connsiteX8" fmla="*/ 2094434 w 3082038"/>
              <a:gd name="connsiteY8" fmla="*/ 149774 h 3108956"/>
              <a:gd name="connsiteX9" fmla="*/ 1345686 w 3082038"/>
              <a:gd name="connsiteY9" fmla="*/ 4000 h 3108956"/>
              <a:gd name="connsiteX10" fmla="*/ 683078 w 3082038"/>
              <a:gd name="connsiteY10" fmla="*/ 143148 h 3108956"/>
              <a:gd name="connsiteX0" fmla="*/ 683078 w 3082038"/>
              <a:gd name="connsiteY0" fmla="*/ 137480 h 3103288"/>
              <a:gd name="connsiteX1" fmla="*/ 27856 w 3082038"/>
              <a:gd name="connsiteY1" fmla="*/ 1442817 h 3103288"/>
              <a:gd name="connsiteX2" fmla="*/ 265470 w 3082038"/>
              <a:gd name="connsiteY2" fmla="*/ 2541178 h 3103288"/>
              <a:gd name="connsiteX3" fmla="*/ 1545645 w 3082038"/>
              <a:gd name="connsiteY3" fmla="*/ 3100844 h 3103288"/>
              <a:gd name="connsiteX4" fmla="*/ 2432364 w 3082038"/>
              <a:gd name="connsiteY4" fmla="*/ 2887920 h 3103288"/>
              <a:gd name="connsiteX5" fmla="*/ 2988956 w 3082038"/>
              <a:gd name="connsiteY5" fmla="*/ 2125306 h 3103288"/>
              <a:gd name="connsiteX6" fmla="*/ 3068469 w 3082038"/>
              <a:gd name="connsiteY6" fmla="*/ 1668106 h 3103288"/>
              <a:gd name="connsiteX7" fmla="*/ 2974985 w 3082038"/>
              <a:gd name="connsiteY7" fmla="*/ 1069538 h 3103288"/>
              <a:gd name="connsiteX8" fmla="*/ 2094434 w 3082038"/>
              <a:gd name="connsiteY8" fmla="*/ 144106 h 3103288"/>
              <a:gd name="connsiteX9" fmla="*/ 683078 w 3082038"/>
              <a:gd name="connsiteY9" fmla="*/ 137480 h 3103288"/>
              <a:gd name="connsiteX0" fmla="*/ 683078 w 3082038"/>
              <a:gd name="connsiteY0" fmla="*/ 137480 h 3103288"/>
              <a:gd name="connsiteX1" fmla="*/ 27856 w 3082038"/>
              <a:gd name="connsiteY1" fmla="*/ 1442817 h 3103288"/>
              <a:gd name="connsiteX2" fmla="*/ 265470 w 3082038"/>
              <a:gd name="connsiteY2" fmla="*/ 2541178 h 3103288"/>
              <a:gd name="connsiteX3" fmla="*/ 1545645 w 3082038"/>
              <a:gd name="connsiteY3" fmla="*/ 3100844 h 3103288"/>
              <a:gd name="connsiteX4" fmla="*/ 2432364 w 3082038"/>
              <a:gd name="connsiteY4" fmla="*/ 2887920 h 3103288"/>
              <a:gd name="connsiteX5" fmla="*/ 3068469 w 3082038"/>
              <a:gd name="connsiteY5" fmla="*/ 1668106 h 3103288"/>
              <a:gd name="connsiteX6" fmla="*/ 2974985 w 3082038"/>
              <a:gd name="connsiteY6" fmla="*/ 1069538 h 3103288"/>
              <a:gd name="connsiteX7" fmla="*/ 2094434 w 3082038"/>
              <a:gd name="connsiteY7" fmla="*/ 144106 h 3103288"/>
              <a:gd name="connsiteX8" fmla="*/ 683078 w 3082038"/>
              <a:gd name="connsiteY8" fmla="*/ 137480 h 3103288"/>
              <a:gd name="connsiteX0" fmla="*/ 683078 w 2980867"/>
              <a:gd name="connsiteY0" fmla="*/ 137480 h 3121480"/>
              <a:gd name="connsiteX1" fmla="*/ 27856 w 2980867"/>
              <a:gd name="connsiteY1" fmla="*/ 1442817 h 3121480"/>
              <a:gd name="connsiteX2" fmla="*/ 265470 w 2980867"/>
              <a:gd name="connsiteY2" fmla="*/ 2541178 h 3121480"/>
              <a:gd name="connsiteX3" fmla="*/ 1545645 w 2980867"/>
              <a:gd name="connsiteY3" fmla="*/ 3100844 h 3121480"/>
              <a:gd name="connsiteX4" fmla="*/ 2432364 w 2980867"/>
              <a:gd name="connsiteY4" fmla="*/ 2887920 h 3121480"/>
              <a:gd name="connsiteX5" fmla="*/ 2974985 w 2980867"/>
              <a:gd name="connsiteY5" fmla="*/ 1069538 h 3121480"/>
              <a:gd name="connsiteX6" fmla="*/ 2094434 w 2980867"/>
              <a:gd name="connsiteY6" fmla="*/ 144106 h 3121480"/>
              <a:gd name="connsiteX7" fmla="*/ 683078 w 2980867"/>
              <a:gd name="connsiteY7" fmla="*/ 137480 h 3121480"/>
              <a:gd name="connsiteX0" fmla="*/ 683078 w 2992555"/>
              <a:gd name="connsiteY0" fmla="*/ 137480 h 3103288"/>
              <a:gd name="connsiteX1" fmla="*/ 27856 w 2992555"/>
              <a:gd name="connsiteY1" fmla="*/ 1442817 h 3103288"/>
              <a:gd name="connsiteX2" fmla="*/ 265470 w 2992555"/>
              <a:gd name="connsiteY2" fmla="*/ 2541178 h 3103288"/>
              <a:gd name="connsiteX3" fmla="*/ 1545645 w 2992555"/>
              <a:gd name="connsiteY3" fmla="*/ 3100844 h 3103288"/>
              <a:gd name="connsiteX4" fmla="*/ 2593572 w 2992555"/>
              <a:gd name="connsiteY4" fmla="*/ 2617316 h 3103288"/>
              <a:gd name="connsiteX5" fmla="*/ 2974985 w 2992555"/>
              <a:gd name="connsiteY5" fmla="*/ 1069538 h 3103288"/>
              <a:gd name="connsiteX6" fmla="*/ 2094434 w 2992555"/>
              <a:gd name="connsiteY6" fmla="*/ 144106 h 3103288"/>
              <a:gd name="connsiteX7" fmla="*/ 683078 w 2992555"/>
              <a:gd name="connsiteY7" fmla="*/ 137480 h 3103288"/>
              <a:gd name="connsiteX0" fmla="*/ 663919 w 2973396"/>
              <a:gd name="connsiteY0" fmla="*/ 130849 h 3096776"/>
              <a:gd name="connsiteX1" fmla="*/ 31428 w 2973396"/>
              <a:gd name="connsiteY1" fmla="*/ 1337983 h 3096776"/>
              <a:gd name="connsiteX2" fmla="*/ 246311 w 2973396"/>
              <a:gd name="connsiteY2" fmla="*/ 2534547 h 3096776"/>
              <a:gd name="connsiteX3" fmla="*/ 1526486 w 2973396"/>
              <a:gd name="connsiteY3" fmla="*/ 3094213 h 3096776"/>
              <a:gd name="connsiteX4" fmla="*/ 2574413 w 2973396"/>
              <a:gd name="connsiteY4" fmla="*/ 2610685 h 3096776"/>
              <a:gd name="connsiteX5" fmla="*/ 2955826 w 2973396"/>
              <a:gd name="connsiteY5" fmla="*/ 1062907 h 3096776"/>
              <a:gd name="connsiteX6" fmla="*/ 2075275 w 2973396"/>
              <a:gd name="connsiteY6" fmla="*/ 137475 h 3096776"/>
              <a:gd name="connsiteX7" fmla="*/ 663919 w 2973396"/>
              <a:gd name="connsiteY7" fmla="*/ 130849 h 309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3396" h="3096776">
                <a:moveTo>
                  <a:pt x="663919" y="130849"/>
                </a:moveTo>
                <a:cubicBezTo>
                  <a:pt x="323278" y="330934"/>
                  <a:pt x="101029" y="937367"/>
                  <a:pt x="31428" y="1337983"/>
                </a:cubicBezTo>
                <a:cubicBezTo>
                  <a:pt x="-38173" y="1738599"/>
                  <a:pt x="-2865" y="2241842"/>
                  <a:pt x="246311" y="2534547"/>
                </a:cubicBezTo>
                <a:cubicBezTo>
                  <a:pt x="495487" y="2827252"/>
                  <a:pt x="891046" y="3127696"/>
                  <a:pt x="1526486" y="3094213"/>
                </a:cubicBezTo>
                <a:cubicBezTo>
                  <a:pt x="1731471" y="3089067"/>
                  <a:pt x="2336190" y="2949236"/>
                  <a:pt x="2574413" y="2610685"/>
                </a:cubicBezTo>
                <a:cubicBezTo>
                  <a:pt x="2812636" y="2272134"/>
                  <a:pt x="3039016" y="1475109"/>
                  <a:pt x="2955826" y="1062907"/>
                </a:cubicBezTo>
                <a:cubicBezTo>
                  <a:pt x="2872636" y="650705"/>
                  <a:pt x="2346825" y="316009"/>
                  <a:pt x="2075275" y="137475"/>
                </a:cubicBezTo>
                <a:cubicBezTo>
                  <a:pt x="1693290" y="-17868"/>
                  <a:pt x="1004560" y="-69236"/>
                  <a:pt x="663919" y="130849"/>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F0715E74-E09B-FEE8-2361-93B1D6897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024533">
            <a:off x="551882" y="6254875"/>
            <a:ext cx="1780724" cy="679036"/>
          </a:xfrm>
          <a:custGeom>
            <a:avLst/>
            <a:gdLst>
              <a:gd name="connsiteX0" fmla="*/ 136 w 1688483"/>
              <a:gd name="connsiteY0" fmla="*/ 370971 h 643827"/>
              <a:gd name="connsiteX1" fmla="*/ 29796 w 1688483"/>
              <a:gd name="connsiteY1" fmla="*/ 321031 h 643827"/>
              <a:gd name="connsiteX2" fmla="*/ 193494 w 1688483"/>
              <a:gd name="connsiteY2" fmla="*/ 0 h 643827"/>
              <a:gd name="connsiteX3" fmla="*/ 342419 w 1688483"/>
              <a:gd name="connsiteY3" fmla="*/ 41231 h 643827"/>
              <a:gd name="connsiteX4" fmla="*/ 1514785 w 1688483"/>
              <a:gd name="connsiteY4" fmla="*/ 356991 h 643827"/>
              <a:gd name="connsiteX5" fmla="*/ 1546388 w 1688483"/>
              <a:gd name="connsiteY5" fmla="*/ 365855 h 643827"/>
              <a:gd name="connsiteX6" fmla="*/ 1688483 w 1688483"/>
              <a:gd name="connsiteY6" fmla="*/ 643827 h 643827"/>
              <a:gd name="connsiteX7" fmla="*/ 1676562 w 1688483"/>
              <a:gd name="connsiteY7" fmla="*/ 642998 h 643827"/>
              <a:gd name="connsiteX8" fmla="*/ 647542 w 1688483"/>
              <a:gd name="connsiteY8" fmla="*/ 494202 h 643827"/>
              <a:gd name="connsiteX9" fmla="*/ 18901 w 1688483"/>
              <a:gd name="connsiteY9" fmla="*/ 385890 h 643827"/>
              <a:gd name="connsiteX10" fmla="*/ 136 w 1688483"/>
              <a:gd name="connsiteY10" fmla="*/ 370971 h 643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88483" h="643827">
                <a:moveTo>
                  <a:pt x="136" y="370971"/>
                </a:moveTo>
                <a:cubicBezTo>
                  <a:pt x="-1089" y="364364"/>
                  <a:pt x="5757" y="351920"/>
                  <a:pt x="29796" y="321031"/>
                </a:cubicBezTo>
                <a:lnTo>
                  <a:pt x="193494" y="0"/>
                </a:lnTo>
                <a:lnTo>
                  <a:pt x="342419" y="41231"/>
                </a:lnTo>
                <a:cubicBezTo>
                  <a:pt x="669643" y="131506"/>
                  <a:pt x="1200274" y="269712"/>
                  <a:pt x="1514785" y="356991"/>
                </a:cubicBezTo>
                <a:lnTo>
                  <a:pt x="1546388" y="365855"/>
                </a:lnTo>
                <a:lnTo>
                  <a:pt x="1688483" y="643827"/>
                </a:lnTo>
                <a:lnTo>
                  <a:pt x="1676562" y="642998"/>
                </a:lnTo>
                <a:cubicBezTo>
                  <a:pt x="1492444" y="628757"/>
                  <a:pt x="846083" y="561989"/>
                  <a:pt x="647542" y="494202"/>
                </a:cubicBezTo>
                <a:cubicBezTo>
                  <a:pt x="388059" y="448142"/>
                  <a:pt x="164605" y="426337"/>
                  <a:pt x="18901" y="385890"/>
                </a:cubicBezTo>
                <a:cubicBezTo>
                  <a:pt x="10657" y="378348"/>
                  <a:pt x="1361" y="377578"/>
                  <a:pt x="136" y="370971"/>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ADD86487-95D6-F07B-D710-E6CA159D2D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78977">
            <a:off x="11233298" y="5699571"/>
            <a:ext cx="402275" cy="414661"/>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044" h="4964273">
                <a:moveTo>
                  <a:pt x="2649000" y="326"/>
                </a:moveTo>
                <a:cubicBezTo>
                  <a:pt x="3190766" y="-12684"/>
                  <a:pt x="3631137" y="366356"/>
                  <a:pt x="3964140" y="591130"/>
                </a:cubicBezTo>
                <a:cubicBezTo>
                  <a:pt x="4381335" y="1033016"/>
                  <a:pt x="4495620" y="1155441"/>
                  <a:pt x="4735908" y="1906232"/>
                </a:cubicBezTo>
                <a:cubicBezTo>
                  <a:pt x="4821021" y="2488865"/>
                  <a:pt x="4670370" y="3319588"/>
                  <a:pt x="4451030" y="3809413"/>
                </a:cubicBezTo>
                <a:cubicBezTo>
                  <a:pt x="4231690" y="4299238"/>
                  <a:pt x="3732691" y="4730212"/>
                  <a:pt x="3419865" y="4845181"/>
                </a:cubicBezTo>
                <a:cubicBezTo>
                  <a:pt x="2709019" y="5066246"/>
                  <a:pt x="1638953" y="4965760"/>
                  <a:pt x="1074535" y="4657562"/>
                </a:cubicBezTo>
                <a:cubicBezTo>
                  <a:pt x="510117" y="4349364"/>
                  <a:pt x="145196" y="3625226"/>
                  <a:pt x="33359" y="2995991"/>
                </a:cubicBezTo>
                <a:cubicBezTo>
                  <a:pt x="-94426" y="2318909"/>
                  <a:pt x="156197" y="1305459"/>
                  <a:pt x="592137" y="806182"/>
                </a:cubicBezTo>
                <a:cubicBezTo>
                  <a:pt x="1028077" y="306905"/>
                  <a:pt x="1996327" y="31074"/>
                  <a:pt x="2649000" y="326"/>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图片 2" descr="打开的笔记本带有绘制的图标">
            <a:extLst>
              <a:ext uri="{FF2B5EF4-FFF2-40B4-BE49-F238E27FC236}">
                <a16:creationId xmlns:a16="http://schemas.microsoft.com/office/drawing/2014/main" id="{43B2F80E-98EB-D3B1-FB5E-C6817D54150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0174" r="1" b="1"/>
          <a:stretch/>
        </p:blipFill>
        <p:spPr>
          <a:xfrm>
            <a:off x="7380925" y="2666143"/>
            <a:ext cx="3904870" cy="3184277"/>
          </a:xfrm>
          <a:custGeom>
            <a:avLst/>
            <a:gdLst/>
            <a:ahLst/>
            <a:cxnLst/>
            <a:rect l="l" t="t" r="r" b="b"/>
            <a:pathLst>
              <a:path w="8409473" h="6858000">
                <a:moveTo>
                  <a:pt x="1728099" y="0"/>
                </a:moveTo>
                <a:lnTo>
                  <a:pt x="6790703" y="0"/>
                </a:lnTo>
                <a:lnTo>
                  <a:pt x="6838117" y="35103"/>
                </a:lnTo>
                <a:cubicBezTo>
                  <a:pt x="7163203" y="289995"/>
                  <a:pt x="7634322" y="844445"/>
                  <a:pt x="7779864" y="1030693"/>
                </a:cubicBezTo>
                <a:cubicBezTo>
                  <a:pt x="8110524" y="1323226"/>
                  <a:pt x="8498549" y="3069453"/>
                  <a:pt x="8391273" y="3992558"/>
                </a:cubicBezTo>
                <a:cubicBezTo>
                  <a:pt x="8283997" y="4915662"/>
                  <a:pt x="7808587" y="6041023"/>
                  <a:pt x="7136207" y="6569319"/>
                </a:cubicBezTo>
                <a:cubicBezTo>
                  <a:pt x="7116158" y="6584338"/>
                  <a:pt x="6941487" y="6706149"/>
                  <a:pt x="6766816" y="6827960"/>
                </a:cubicBezTo>
                <a:lnTo>
                  <a:pt x="6723747" y="6858000"/>
                </a:lnTo>
                <a:lnTo>
                  <a:pt x="1792953" y="6858000"/>
                </a:lnTo>
                <a:lnTo>
                  <a:pt x="1480626" y="6701481"/>
                </a:lnTo>
                <a:cubicBezTo>
                  <a:pt x="1359968" y="6639658"/>
                  <a:pt x="1236965" y="6575514"/>
                  <a:pt x="1111152" y="6509441"/>
                </a:cubicBezTo>
                <a:cubicBezTo>
                  <a:pt x="483563" y="5843472"/>
                  <a:pt x="262890" y="4867560"/>
                  <a:pt x="0" y="3982763"/>
                </a:cubicBezTo>
                <a:cubicBezTo>
                  <a:pt x="35969" y="2740879"/>
                  <a:pt x="449320" y="1132033"/>
                  <a:pt x="814703" y="742951"/>
                </a:cubicBezTo>
                <a:cubicBezTo>
                  <a:pt x="1004073" y="545984"/>
                  <a:pt x="1324192" y="271564"/>
                  <a:pt x="1713122" y="9624"/>
                </a:cubicBezTo>
                <a:close/>
              </a:path>
            </a:pathLst>
          </a:custGeom>
        </p:spPr>
      </p:pic>
      <p:grpSp>
        <p:nvGrpSpPr>
          <p:cNvPr id="16" name="Group 15">
            <a:extLst>
              <a:ext uri="{FF2B5EF4-FFF2-40B4-BE49-F238E27FC236}">
                <a16:creationId xmlns:a16="http://schemas.microsoft.com/office/drawing/2014/main" id="{B0D7D865-3261-4BBB-39E8-F17030D7A1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3827276" flipH="1">
            <a:off x="11278893" y="701233"/>
            <a:ext cx="1354480" cy="2043362"/>
            <a:chOff x="11748101" y="3114058"/>
            <a:chExt cx="1284318" cy="1937410"/>
          </a:xfrm>
        </p:grpSpPr>
        <p:sp>
          <p:nvSpPr>
            <p:cNvPr id="17" name="Freeform: Shape 16">
              <a:extLst>
                <a:ext uri="{FF2B5EF4-FFF2-40B4-BE49-F238E27FC236}">
                  <a16:creationId xmlns:a16="http://schemas.microsoft.com/office/drawing/2014/main" id="{D5165BFA-E66E-63B6-EB60-90C08779F5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516067" flipH="1">
              <a:off x="11748101" y="3114058"/>
              <a:ext cx="1284318" cy="1937410"/>
            </a:xfrm>
            <a:custGeom>
              <a:avLst/>
              <a:gdLst>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99666 w 1914334"/>
                <a:gd name="connsiteY28" fmla="*/ 437421 h 2986466"/>
                <a:gd name="connsiteX29" fmla="*/ 685894 w 1914334"/>
                <a:gd name="connsiteY29" fmla="*/ 678417 h 2986466"/>
                <a:gd name="connsiteX30" fmla="*/ 508792 w 1914334"/>
                <a:gd name="connsiteY30" fmla="*/ 1006120 h 2986466"/>
                <a:gd name="connsiteX31" fmla="*/ 511266 w 1914334"/>
                <a:gd name="connsiteY31" fmla="*/ 1050185 h 2986466"/>
                <a:gd name="connsiteX32" fmla="*/ 930004 w 1914334"/>
                <a:gd name="connsiteY32" fmla="*/ 813729 h 2986466"/>
                <a:gd name="connsiteX33" fmla="*/ 1422398 w 1914334"/>
                <a:gd name="connsiteY33" fmla="*/ 701643 h 2986466"/>
                <a:gd name="connsiteX34" fmla="*/ 1435000 w 1914334"/>
                <a:gd name="connsiteY34"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528062 w 1914334"/>
                <a:gd name="connsiteY4" fmla="*/ 1632245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528062 w 1914334"/>
                <a:gd name="connsiteY4" fmla="*/ 1632245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73669 w 1953003"/>
                <a:gd name="connsiteY0" fmla="*/ 708401 h 2986134"/>
                <a:gd name="connsiteX1" fmla="*/ 1411076 w 1953003"/>
                <a:gd name="connsiteY1" fmla="*/ 919813 h 2986134"/>
                <a:gd name="connsiteX2" fmla="*/ 1189873 w 1953003"/>
                <a:gd name="connsiteY2" fmla="*/ 1213129 h 2986134"/>
                <a:gd name="connsiteX3" fmla="*/ 908992 w 1953003"/>
                <a:gd name="connsiteY3" fmla="*/ 1450576 h 2986134"/>
                <a:gd name="connsiteX4" fmla="*/ 566731 w 1953003"/>
                <a:gd name="connsiteY4" fmla="*/ 1632245 h 2986134"/>
                <a:gd name="connsiteX5" fmla="*/ 737079 w 1953003"/>
                <a:gd name="connsiteY5" fmla="*/ 1653421 h 2986134"/>
                <a:gd name="connsiteX6" fmla="*/ 1274693 w 1953003"/>
                <a:gd name="connsiteY6" fmla="*/ 1655250 h 2986134"/>
                <a:gd name="connsiteX7" fmla="*/ 1674785 w 1953003"/>
                <a:gd name="connsiteY7" fmla="*/ 1749816 h 2986134"/>
                <a:gd name="connsiteX8" fmla="*/ 1932074 w 1953003"/>
                <a:gd name="connsiteY8" fmla="*/ 1866208 h 2986134"/>
                <a:gd name="connsiteX9" fmla="*/ 1905948 w 1953003"/>
                <a:gd name="connsiteY9" fmla="*/ 1943962 h 2986134"/>
                <a:gd name="connsiteX10" fmla="*/ 1652961 w 1953003"/>
                <a:gd name="connsiteY10" fmla="*/ 2106263 h 2986134"/>
                <a:gd name="connsiteX11" fmla="*/ 1252869 w 1953003"/>
                <a:gd name="connsiteY11" fmla="*/ 2208104 h 2986134"/>
                <a:gd name="connsiteX12" fmla="*/ 935554 w 1953003"/>
                <a:gd name="connsiteY12" fmla="*/ 2195250 h 2986134"/>
                <a:gd name="connsiteX13" fmla="*/ 578462 w 1953003"/>
                <a:gd name="connsiteY13" fmla="*/ 2089164 h 2986134"/>
                <a:gd name="connsiteX14" fmla="*/ 321668 w 1953003"/>
                <a:gd name="connsiteY14" fmla="*/ 1949541 h 2986134"/>
                <a:gd name="connsiteX15" fmla="*/ 291941 w 1953003"/>
                <a:gd name="connsiteY15" fmla="*/ 2002232 h 2986134"/>
                <a:gd name="connsiteX16" fmla="*/ 340903 w 1953003"/>
                <a:gd name="connsiteY16" fmla="*/ 2395326 h 2986134"/>
                <a:gd name="connsiteX17" fmla="*/ 426218 w 1953003"/>
                <a:gd name="connsiteY17" fmla="*/ 2772335 h 2986134"/>
                <a:gd name="connsiteX18" fmla="*/ 465002 w 1953003"/>
                <a:gd name="connsiteY18" fmla="*/ 2891702 h 2986134"/>
                <a:gd name="connsiteX19" fmla="*/ 246582 w 1953003"/>
                <a:gd name="connsiteY19" fmla="*/ 2986134 h 2986134"/>
                <a:gd name="connsiteX20" fmla="*/ 76777 w 1953003"/>
                <a:gd name="connsiteY20" fmla="*/ 2352917 h 2986134"/>
                <a:gd name="connsiteX21" fmla="*/ 131 w 1953003"/>
                <a:gd name="connsiteY21" fmla="*/ 1730652 h 2986134"/>
                <a:gd name="connsiteX22" fmla="*/ 105626 w 1953003"/>
                <a:gd name="connsiteY22" fmla="*/ 904785 h 2986134"/>
                <a:gd name="connsiteX23" fmla="*/ 278097 w 1953003"/>
                <a:gd name="connsiteY23" fmla="*/ 433148 h 2986134"/>
                <a:gd name="connsiteX24" fmla="*/ 443604 w 1953003"/>
                <a:gd name="connsiteY24" fmla="*/ 172515 h 2986134"/>
                <a:gd name="connsiteX25" fmla="*/ 612455 w 1953003"/>
                <a:gd name="connsiteY25" fmla="*/ 0 h 2986134"/>
                <a:gd name="connsiteX26" fmla="*/ 731677 w 1953003"/>
                <a:gd name="connsiteY26" fmla="*/ 332056 h 2986134"/>
                <a:gd name="connsiteX27" fmla="*/ 724563 w 1953003"/>
                <a:gd name="connsiteY27" fmla="*/ 678085 h 2986134"/>
                <a:gd name="connsiteX28" fmla="*/ 547461 w 1953003"/>
                <a:gd name="connsiteY28" fmla="*/ 1005788 h 2986134"/>
                <a:gd name="connsiteX29" fmla="*/ 549935 w 1953003"/>
                <a:gd name="connsiteY29" fmla="*/ 1049853 h 2986134"/>
                <a:gd name="connsiteX30" fmla="*/ 968673 w 1953003"/>
                <a:gd name="connsiteY30" fmla="*/ 813397 h 2986134"/>
                <a:gd name="connsiteX31" fmla="*/ 1461067 w 1953003"/>
                <a:gd name="connsiteY31" fmla="*/ 701311 h 2986134"/>
                <a:gd name="connsiteX32" fmla="*/ 1473669 w 1953003"/>
                <a:gd name="connsiteY32" fmla="*/ 708401 h 2986134"/>
                <a:gd name="connsiteX0" fmla="*/ 1473951 w 1953285"/>
                <a:gd name="connsiteY0" fmla="*/ 708401 h 2986134"/>
                <a:gd name="connsiteX1" fmla="*/ 1411358 w 1953285"/>
                <a:gd name="connsiteY1" fmla="*/ 919813 h 2986134"/>
                <a:gd name="connsiteX2" fmla="*/ 1190155 w 1953285"/>
                <a:gd name="connsiteY2" fmla="*/ 1213129 h 2986134"/>
                <a:gd name="connsiteX3" fmla="*/ 909274 w 1953285"/>
                <a:gd name="connsiteY3" fmla="*/ 1450576 h 2986134"/>
                <a:gd name="connsiteX4" fmla="*/ 567013 w 1953285"/>
                <a:gd name="connsiteY4" fmla="*/ 1632245 h 2986134"/>
                <a:gd name="connsiteX5" fmla="*/ 737361 w 1953285"/>
                <a:gd name="connsiteY5" fmla="*/ 1653421 h 2986134"/>
                <a:gd name="connsiteX6" fmla="*/ 1274975 w 1953285"/>
                <a:gd name="connsiteY6" fmla="*/ 1655250 h 2986134"/>
                <a:gd name="connsiteX7" fmla="*/ 1675067 w 1953285"/>
                <a:gd name="connsiteY7" fmla="*/ 1749816 h 2986134"/>
                <a:gd name="connsiteX8" fmla="*/ 1932356 w 1953285"/>
                <a:gd name="connsiteY8" fmla="*/ 1866208 h 2986134"/>
                <a:gd name="connsiteX9" fmla="*/ 1906230 w 1953285"/>
                <a:gd name="connsiteY9" fmla="*/ 1943962 h 2986134"/>
                <a:gd name="connsiteX10" fmla="*/ 1653243 w 1953285"/>
                <a:gd name="connsiteY10" fmla="*/ 2106263 h 2986134"/>
                <a:gd name="connsiteX11" fmla="*/ 1253151 w 1953285"/>
                <a:gd name="connsiteY11" fmla="*/ 2208104 h 2986134"/>
                <a:gd name="connsiteX12" fmla="*/ 935836 w 1953285"/>
                <a:gd name="connsiteY12" fmla="*/ 2195250 h 2986134"/>
                <a:gd name="connsiteX13" fmla="*/ 578744 w 1953285"/>
                <a:gd name="connsiteY13" fmla="*/ 2089164 h 2986134"/>
                <a:gd name="connsiteX14" fmla="*/ 321950 w 1953285"/>
                <a:gd name="connsiteY14" fmla="*/ 1949541 h 2986134"/>
                <a:gd name="connsiteX15" fmla="*/ 292223 w 1953285"/>
                <a:gd name="connsiteY15" fmla="*/ 2002232 h 2986134"/>
                <a:gd name="connsiteX16" fmla="*/ 341185 w 1953285"/>
                <a:gd name="connsiteY16" fmla="*/ 2395326 h 2986134"/>
                <a:gd name="connsiteX17" fmla="*/ 426500 w 1953285"/>
                <a:gd name="connsiteY17" fmla="*/ 2772335 h 2986134"/>
                <a:gd name="connsiteX18" fmla="*/ 465284 w 1953285"/>
                <a:gd name="connsiteY18" fmla="*/ 2891702 h 2986134"/>
                <a:gd name="connsiteX19" fmla="*/ 246864 w 1953285"/>
                <a:gd name="connsiteY19" fmla="*/ 2986134 h 2986134"/>
                <a:gd name="connsiteX20" fmla="*/ 48349 w 1953285"/>
                <a:gd name="connsiteY20" fmla="*/ 2358824 h 2986134"/>
                <a:gd name="connsiteX21" fmla="*/ 413 w 1953285"/>
                <a:gd name="connsiteY21" fmla="*/ 1730652 h 2986134"/>
                <a:gd name="connsiteX22" fmla="*/ 105908 w 1953285"/>
                <a:gd name="connsiteY22" fmla="*/ 904785 h 2986134"/>
                <a:gd name="connsiteX23" fmla="*/ 278379 w 1953285"/>
                <a:gd name="connsiteY23" fmla="*/ 433148 h 2986134"/>
                <a:gd name="connsiteX24" fmla="*/ 443886 w 1953285"/>
                <a:gd name="connsiteY24" fmla="*/ 172515 h 2986134"/>
                <a:gd name="connsiteX25" fmla="*/ 612737 w 1953285"/>
                <a:gd name="connsiteY25" fmla="*/ 0 h 2986134"/>
                <a:gd name="connsiteX26" fmla="*/ 731959 w 1953285"/>
                <a:gd name="connsiteY26" fmla="*/ 332056 h 2986134"/>
                <a:gd name="connsiteX27" fmla="*/ 724845 w 1953285"/>
                <a:gd name="connsiteY27" fmla="*/ 678085 h 2986134"/>
                <a:gd name="connsiteX28" fmla="*/ 547743 w 1953285"/>
                <a:gd name="connsiteY28" fmla="*/ 1005788 h 2986134"/>
                <a:gd name="connsiteX29" fmla="*/ 550217 w 1953285"/>
                <a:gd name="connsiteY29" fmla="*/ 1049853 h 2986134"/>
                <a:gd name="connsiteX30" fmla="*/ 968955 w 1953285"/>
                <a:gd name="connsiteY30" fmla="*/ 813397 h 2986134"/>
                <a:gd name="connsiteX31" fmla="*/ 1461349 w 1953285"/>
                <a:gd name="connsiteY31" fmla="*/ 701311 h 2986134"/>
                <a:gd name="connsiteX32" fmla="*/ 1473951 w 1953285"/>
                <a:gd name="connsiteY32" fmla="*/ 708401 h 2986134"/>
                <a:gd name="connsiteX0" fmla="*/ 1473856 w 1953190"/>
                <a:gd name="connsiteY0" fmla="*/ 708401 h 2991508"/>
                <a:gd name="connsiteX1" fmla="*/ 1411263 w 1953190"/>
                <a:gd name="connsiteY1" fmla="*/ 919813 h 2991508"/>
                <a:gd name="connsiteX2" fmla="*/ 1190060 w 1953190"/>
                <a:gd name="connsiteY2" fmla="*/ 1213129 h 2991508"/>
                <a:gd name="connsiteX3" fmla="*/ 909179 w 1953190"/>
                <a:gd name="connsiteY3" fmla="*/ 1450576 h 2991508"/>
                <a:gd name="connsiteX4" fmla="*/ 566918 w 1953190"/>
                <a:gd name="connsiteY4" fmla="*/ 1632245 h 2991508"/>
                <a:gd name="connsiteX5" fmla="*/ 737266 w 1953190"/>
                <a:gd name="connsiteY5" fmla="*/ 1653421 h 2991508"/>
                <a:gd name="connsiteX6" fmla="*/ 1274880 w 1953190"/>
                <a:gd name="connsiteY6" fmla="*/ 1655250 h 2991508"/>
                <a:gd name="connsiteX7" fmla="*/ 1674972 w 1953190"/>
                <a:gd name="connsiteY7" fmla="*/ 1749816 h 2991508"/>
                <a:gd name="connsiteX8" fmla="*/ 1932261 w 1953190"/>
                <a:gd name="connsiteY8" fmla="*/ 1866208 h 2991508"/>
                <a:gd name="connsiteX9" fmla="*/ 1906135 w 1953190"/>
                <a:gd name="connsiteY9" fmla="*/ 1943962 h 2991508"/>
                <a:gd name="connsiteX10" fmla="*/ 1653148 w 1953190"/>
                <a:gd name="connsiteY10" fmla="*/ 2106263 h 2991508"/>
                <a:gd name="connsiteX11" fmla="*/ 1253056 w 1953190"/>
                <a:gd name="connsiteY11" fmla="*/ 2208104 h 2991508"/>
                <a:gd name="connsiteX12" fmla="*/ 935741 w 1953190"/>
                <a:gd name="connsiteY12" fmla="*/ 2195250 h 2991508"/>
                <a:gd name="connsiteX13" fmla="*/ 578649 w 1953190"/>
                <a:gd name="connsiteY13" fmla="*/ 2089164 h 2991508"/>
                <a:gd name="connsiteX14" fmla="*/ 321855 w 1953190"/>
                <a:gd name="connsiteY14" fmla="*/ 1949541 h 2991508"/>
                <a:gd name="connsiteX15" fmla="*/ 292128 w 1953190"/>
                <a:gd name="connsiteY15" fmla="*/ 2002232 h 2991508"/>
                <a:gd name="connsiteX16" fmla="*/ 341090 w 1953190"/>
                <a:gd name="connsiteY16" fmla="*/ 2395326 h 2991508"/>
                <a:gd name="connsiteX17" fmla="*/ 426405 w 1953190"/>
                <a:gd name="connsiteY17" fmla="*/ 2772335 h 2991508"/>
                <a:gd name="connsiteX18" fmla="*/ 465189 w 1953190"/>
                <a:gd name="connsiteY18" fmla="*/ 2891702 h 2991508"/>
                <a:gd name="connsiteX19" fmla="*/ 220668 w 1953190"/>
                <a:gd name="connsiteY19" fmla="*/ 2991507 h 2991508"/>
                <a:gd name="connsiteX20" fmla="*/ 48254 w 1953190"/>
                <a:gd name="connsiteY20" fmla="*/ 2358824 h 2991508"/>
                <a:gd name="connsiteX21" fmla="*/ 318 w 1953190"/>
                <a:gd name="connsiteY21" fmla="*/ 1730652 h 2991508"/>
                <a:gd name="connsiteX22" fmla="*/ 105813 w 1953190"/>
                <a:gd name="connsiteY22" fmla="*/ 904785 h 2991508"/>
                <a:gd name="connsiteX23" fmla="*/ 278284 w 1953190"/>
                <a:gd name="connsiteY23" fmla="*/ 433148 h 2991508"/>
                <a:gd name="connsiteX24" fmla="*/ 443791 w 1953190"/>
                <a:gd name="connsiteY24" fmla="*/ 172515 h 2991508"/>
                <a:gd name="connsiteX25" fmla="*/ 612642 w 1953190"/>
                <a:gd name="connsiteY25" fmla="*/ 0 h 2991508"/>
                <a:gd name="connsiteX26" fmla="*/ 731864 w 1953190"/>
                <a:gd name="connsiteY26" fmla="*/ 332056 h 2991508"/>
                <a:gd name="connsiteX27" fmla="*/ 724750 w 1953190"/>
                <a:gd name="connsiteY27" fmla="*/ 678085 h 2991508"/>
                <a:gd name="connsiteX28" fmla="*/ 547648 w 1953190"/>
                <a:gd name="connsiteY28" fmla="*/ 1005788 h 2991508"/>
                <a:gd name="connsiteX29" fmla="*/ 550122 w 1953190"/>
                <a:gd name="connsiteY29" fmla="*/ 1049853 h 2991508"/>
                <a:gd name="connsiteX30" fmla="*/ 968860 w 1953190"/>
                <a:gd name="connsiteY30" fmla="*/ 813397 h 2991508"/>
                <a:gd name="connsiteX31" fmla="*/ 1461254 w 1953190"/>
                <a:gd name="connsiteY31" fmla="*/ 701311 h 2991508"/>
                <a:gd name="connsiteX32" fmla="*/ 1473856 w 1953190"/>
                <a:gd name="connsiteY32" fmla="*/ 708401 h 2991508"/>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495013 w 1983014"/>
                <a:gd name="connsiteY18" fmla="*/ 2891702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35637 w 1983014"/>
                <a:gd name="connsiteY22" fmla="*/ 904785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495013 w 1983014"/>
                <a:gd name="connsiteY18" fmla="*/ 2891702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42833 w 1983014"/>
                <a:gd name="connsiteY15" fmla="*/ 1997936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42833 w 1983014"/>
                <a:gd name="connsiteY15" fmla="*/ 1997936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750 w 1983084"/>
                <a:gd name="connsiteY0" fmla="*/ 708401 h 2991507"/>
                <a:gd name="connsiteX1" fmla="*/ 1441157 w 1983084"/>
                <a:gd name="connsiteY1" fmla="*/ 919813 h 2991507"/>
                <a:gd name="connsiteX2" fmla="*/ 1219954 w 1983084"/>
                <a:gd name="connsiteY2" fmla="*/ 1213129 h 2991507"/>
                <a:gd name="connsiteX3" fmla="*/ 939073 w 1983084"/>
                <a:gd name="connsiteY3" fmla="*/ 1450576 h 2991507"/>
                <a:gd name="connsiteX4" fmla="*/ 596812 w 1983084"/>
                <a:gd name="connsiteY4" fmla="*/ 1632245 h 2991507"/>
                <a:gd name="connsiteX5" fmla="*/ 767160 w 1983084"/>
                <a:gd name="connsiteY5" fmla="*/ 1653421 h 2991507"/>
                <a:gd name="connsiteX6" fmla="*/ 1304774 w 1983084"/>
                <a:gd name="connsiteY6" fmla="*/ 1655250 h 2991507"/>
                <a:gd name="connsiteX7" fmla="*/ 1704866 w 1983084"/>
                <a:gd name="connsiteY7" fmla="*/ 1749816 h 2991507"/>
                <a:gd name="connsiteX8" fmla="*/ 1962155 w 1983084"/>
                <a:gd name="connsiteY8" fmla="*/ 1866208 h 2991507"/>
                <a:gd name="connsiteX9" fmla="*/ 1936029 w 1983084"/>
                <a:gd name="connsiteY9" fmla="*/ 1943962 h 2991507"/>
                <a:gd name="connsiteX10" fmla="*/ 1683042 w 1983084"/>
                <a:gd name="connsiteY10" fmla="*/ 2106263 h 2991507"/>
                <a:gd name="connsiteX11" fmla="*/ 1282950 w 1983084"/>
                <a:gd name="connsiteY11" fmla="*/ 2208104 h 2991507"/>
                <a:gd name="connsiteX12" fmla="*/ 965635 w 1983084"/>
                <a:gd name="connsiteY12" fmla="*/ 2195250 h 2991507"/>
                <a:gd name="connsiteX13" fmla="*/ 608543 w 1983084"/>
                <a:gd name="connsiteY13" fmla="*/ 2089164 h 2991507"/>
                <a:gd name="connsiteX14" fmla="*/ 351749 w 1983084"/>
                <a:gd name="connsiteY14" fmla="*/ 1949541 h 2991507"/>
                <a:gd name="connsiteX15" fmla="*/ 342903 w 1983084"/>
                <a:gd name="connsiteY15" fmla="*/ 1997936 h 2991507"/>
                <a:gd name="connsiteX16" fmla="*/ 396859 w 1983084"/>
                <a:gd name="connsiteY16" fmla="*/ 2349194 h 2991507"/>
                <a:gd name="connsiteX17" fmla="*/ 489005 w 1983084"/>
                <a:gd name="connsiteY17" fmla="*/ 2732957 h 2991507"/>
                <a:gd name="connsiteX18" fmla="*/ 553043 w 1983084"/>
                <a:gd name="connsiteY18" fmla="*/ 2882494 h 2991507"/>
                <a:gd name="connsiteX19" fmla="*/ 250562 w 1983084"/>
                <a:gd name="connsiteY19" fmla="*/ 2991507 h 2991507"/>
                <a:gd name="connsiteX20" fmla="*/ 63305 w 1983084"/>
                <a:gd name="connsiteY20" fmla="*/ 2363639 h 2991507"/>
                <a:gd name="connsiteX21" fmla="*/ 199 w 1983084"/>
                <a:gd name="connsiteY21" fmla="*/ 1690577 h 2991507"/>
                <a:gd name="connsiteX22" fmla="*/ 120046 w 1983084"/>
                <a:gd name="connsiteY22" fmla="*/ 908009 h 2991507"/>
                <a:gd name="connsiteX23" fmla="*/ 308178 w 1983084"/>
                <a:gd name="connsiteY23" fmla="*/ 433148 h 2991507"/>
                <a:gd name="connsiteX24" fmla="*/ 473685 w 1983084"/>
                <a:gd name="connsiteY24" fmla="*/ 172515 h 2991507"/>
                <a:gd name="connsiteX25" fmla="*/ 642536 w 1983084"/>
                <a:gd name="connsiteY25" fmla="*/ 0 h 2991507"/>
                <a:gd name="connsiteX26" fmla="*/ 761758 w 1983084"/>
                <a:gd name="connsiteY26" fmla="*/ 332056 h 2991507"/>
                <a:gd name="connsiteX27" fmla="*/ 754644 w 1983084"/>
                <a:gd name="connsiteY27" fmla="*/ 678085 h 2991507"/>
                <a:gd name="connsiteX28" fmla="*/ 577542 w 1983084"/>
                <a:gd name="connsiteY28" fmla="*/ 1005788 h 2991507"/>
                <a:gd name="connsiteX29" fmla="*/ 580016 w 1983084"/>
                <a:gd name="connsiteY29" fmla="*/ 1049853 h 2991507"/>
                <a:gd name="connsiteX30" fmla="*/ 998754 w 1983084"/>
                <a:gd name="connsiteY30" fmla="*/ 813397 h 2991507"/>
                <a:gd name="connsiteX31" fmla="*/ 1491148 w 1983084"/>
                <a:gd name="connsiteY31" fmla="*/ 701311 h 2991507"/>
                <a:gd name="connsiteX32" fmla="*/ 1503750 w 1983084"/>
                <a:gd name="connsiteY32" fmla="*/ 708401 h 2991507"/>
                <a:gd name="connsiteX0" fmla="*/ 1503751 w 1983085"/>
                <a:gd name="connsiteY0" fmla="*/ 708401 h 2991507"/>
                <a:gd name="connsiteX1" fmla="*/ 1441158 w 1983085"/>
                <a:gd name="connsiteY1" fmla="*/ 919813 h 2991507"/>
                <a:gd name="connsiteX2" fmla="*/ 1219955 w 1983085"/>
                <a:gd name="connsiteY2" fmla="*/ 1213129 h 2991507"/>
                <a:gd name="connsiteX3" fmla="*/ 939074 w 1983085"/>
                <a:gd name="connsiteY3" fmla="*/ 1450576 h 2991507"/>
                <a:gd name="connsiteX4" fmla="*/ 596813 w 1983085"/>
                <a:gd name="connsiteY4" fmla="*/ 1632245 h 2991507"/>
                <a:gd name="connsiteX5" fmla="*/ 767161 w 1983085"/>
                <a:gd name="connsiteY5" fmla="*/ 1653421 h 2991507"/>
                <a:gd name="connsiteX6" fmla="*/ 1304775 w 1983085"/>
                <a:gd name="connsiteY6" fmla="*/ 1655250 h 2991507"/>
                <a:gd name="connsiteX7" fmla="*/ 1704867 w 1983085"/>
                <a:gd name="connsiteY7" fmla="*/ 1749816 h 2991507"/>
                <a:gd name="connsiteX8" fmla="*/ 1962156 w 1983085"/>
                <a:gd name="connsiteY8" fmla="*/ 1866208 h 2991507"/>
                <a:gd name="connsiteX9" fmla="*/ 1936030 w 1983085"/>
                <a:gd name="connsiteY9" fmla="*/ 1943962 h 2991507"/>
                <a:gd name="connsiteX10" fmla="*/ 1683043 w 1983085"/>
                <a:gd name="connsiteY10" fmla="*/ 2106263 h 2991507"/>
                <a:gd name="connsiteX11" fmla="*/ 1282951 w 1983085"/>
                <a:gd name="connsiteY11" fmla="*/ 2208104 h 2991507"/>
                <a:gd name="connsiteX12" fmla="*/ 965636 w 1983085"/>
                <a:gd name="connsiteY12" fmla="*/ 2195250 h 2991507"/>
                <a:gd name="connsiteX13" fmla="*/ 608544 w 1983085"/>
                <a:gd name="connsiteY13" fmla="*/ 2089164 h 2991507"/>
                <a:gd name="connsiteX14" fmla="*/ 351750 w 1983085"/>
                <a:gd name="connsiteY14" fmla="*/ 1949541 h 2991507"/>
                <a:gd name="connsiteX15" fmla="*/ 342904 w 1983085"/>
                <a:gd name="connsiteY15" fmla="*/ 1997936 h 2991507"/>
                <a:gd name="connsiteX16" fmla="*/ 396860 w 1983085"/>
                <a:gd name="connsiteY16" fmla="*/ 2349194 h 2991507"/>
                <a:gd name="connsiteX17" fmla="*/ 509109 w 1983085"/>
                <a:gd name="connsiteY17" fmla="*/ 2762247 h 2991507"/>
                <a:gd name="connsiteX18" fmla="*/ 553044 w 1983085"/>
                <a:gd name="connsiteY18" fmla="*/ 2882494 h 2991507"/>
                <a:gd name="connsiteX19" fmla="*/ 250563 w 1983085"/>
                <a:gd name="connsiteY19" fmla="*/ 2991507 h 2991507"/>
                <a:gd name="connsiteX20" fmla="*/ 63306 w 1983085"/>
                <a:gd name="connsiteY20" fmla="*/ 2363639 h 2991507"/>
                <a:gd name="connsiteX21" fmla="*/ 200 w 1983085"/>
                <a:gd name="connsiteY21" fmla="*/ 1690577 h 2991507"/>
                <a:gd name="connsiteX22" fmla="*/ 120047 w 1983085"/>
                <a:gd name="connsiteY22" fmla="*/ 908009 h 2991507"/>
                <a:gd name="connsiteX23" fmla="*/ 308179 w 1983085"/>
                <a:gd name="connsiteY23" fmla="*/ 433148 h 2991507"/>
                <a:gd name="connsiteX24" fmla="*/ 473686 w 1983085"/>
                <a:gd name="connsiteY24" fmla="*/ 172515 h 2991507"/>
                <a:gd name="connsiteX25" fmla="*/ 642537 w 1983085"/>
                <a:gd name="connsiteY25" fmla="*/ 0 h 2991507"/>
                <a:gd name="connsiteX26" fmla="*/ 761759 w 1983085"/>
                <a:gd name="connsiteY26" fmla="*/ 332056 h 2991507"/>
                <a:gd name="connsiteX27" fmla="*/ 754645 w 1983085"/>
                <a:gd name="connsiteY27" fmla="*/ 678085 h 2991507"/>
                <a:gd name="connsiteX28" fmla="*/ 577543 w 1983085"/>
                <a:gd name="connsiteY28" fmla="*/ 1005788 h 2991507"/>
                <a:gd name="connsiteX29" fmla="*/ 580017 w 1983085"/>
                <a:gd name="connsiteY29" fmla="*/ 1049853 h 2991507"/>
                <a:gd name="connsiteX30" fmla="*/ 998755 w 1983085"/>
                <a:gd name="connsiteY30" fmla="*/ 813397 h 2991507"/>
                <a:gd name="connsiteX31" fmla="*/ 1491149 w 1983085"/>
                <a:gd name="connsiteY31" fmla="*/ 701311 h 2991507"/>
                <a:gd name="connsiteX32" fmla="*/ 1503751 w 1983085"/>
                <a:gd name="connsiteY32" fmla="*/ 708401 h 299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83085" h="2991507">
                  <a:moveTo>
                    <a:pt x="1503751" y="708401"/>
                  </a:moveTo>
                  <a:cubicBezTo>
                    <a:pt x="1523712" y="737061"/>
                    <a:pt x="1480707" y="845173"/>
                    <a:pt x="1441158" y="919813"/>
                  </a:cubicBezTo>
                  <a:cubicBezTo>
                    <a:pt x="1395959" y="1005116"/>
                    <a:pt x="1303636" y="1124669"/>
                    <a:pt x="1219955" y="1213129"/>
                  </a:cubicBezTo>
                  <a:cubicBezTo>
                    <a:pt x="1136275" y="1301590"/>
                    <a:pt x="1042931" y="1380723"/>
                    <a:pt x="939074" y="1450576"/>
                  </a:cubicBezTo>
                  <a:cubicBezTo>
                    <a:pt x="835217" y="1520429"/>
                    <a:pt x="606345" y="1620692"/>
                    <a:pt x="596813" y="1632245"/>
                  </a:cubicBezTo>
                  <a:cubicBezTo>
                    <a:pt x="587281" y="1643798"/>
                    <a:pt x="649167" y="1649587"/>
                    <a:pt x="767161" y="1653421"/>
                  </a:cubicBezTo>
                  <a:cubicBezTo>
                    <a:pt x="885155" y="1657255"/>
                    <a:pt x="1148491" y="1639184"/>
                    <a:pt x="1304775" y="1655250"/>
                  </a:cubicBezTo>
                  <a:cubicBezTo>
                    <a:pt x="1461059" y="1671316"/>
                    <a:pt x="1595303" y="1714658"/>
                    <a:pt x="1704867" y="1749816"/>
                  </a:cubicBezTo>
                  <a:cubicBezTo>
                    <a:pt x="1814430" y="1784976"/>
                    <a:pt x="1923629" y="1833850"/>
                    <a:pt x="1962156" y="1866208"/>
                  </a:cubicBezTo>
                  <a:cubicBezTo>
                    <a:pt x="2000683" y="1898565"/>
                    <a:pt x="1982548" y="1903952"/>
                    <a:pt x="1936030" y="1943962"/>
                  </a:cubicBezTo>
                  <a:cubicBezTo>
                    <a:pt x="1889511" y="1983971"/>
                    <a:pt x="1791890" y="2062239"/>
                    <a:pt x="1683043" y="2106263"/>
                  </a:cubicBezTo>
                  <a:cubicBezTo>
                    <a:pt x="1574197" y="2150286"/>
                    <a:pt x="1402519" y="2193274"/>
                    <a:pt x="1282951" y="2208104"/>
                  </a:cubicBezTo>
                  <a:cubicBezTo>
                    <a:pt x="1163382" y="2222935"/>
                    <a:pt x="1078036" y="2215074"/>
                    <a:pt x="965636" y="2195250"/>
                  </a:cubicBezTo>
                  <a:cubicBezTo>
                    <a:pt x="853235" y="2175427"/>
                    <a:pt x="710858" y="2130115"/>
                    <a:pt x="608544" y="2089164"/>
                  </a:cubicBezTo>
                  <a:cubicBezTo>
                    <a:pt x="506230" y="2048213"/>
                    <a:pt x="368968" y="1961518"/>
                    <a:pt x="351750" y="1949541"/>
                  </a:cubicBezTo>
                  <a:cubicBezTo>
                    <a:pt x="334532" y="1937564"/>
                    <a:pt x="335386" y="1931327"/>
                    <a:pt x="342904" y="1997936"/>
                  </a:cubicBezTo>
                  <a:cubicBezTo>
                    <a:pt x="350422" y="2064545"/>
                    <a:pt x="369159" y="2221809"/>
                    <a:pt x="396860" y="2349194"/>
                  </a:cubicBezTo>
                  <a:cubicBezTo>
                    <a:pt x="424561" y="2476579"/>
                    <a:pt x="467735" y="2639985"/>
                    <a:pt x="509109" y="2762247"/>
                  </a:cubicBezTo>
                  <a:lnTo>
                    <a:pt x="553044" y="2882494"/>
                  </a:lnTo>
                  <a:cubicBezTo>
                    <a:pt x="473777" y="2939687"/>
                    <a:pt x="326860" y="2968014"/>
                    <a:pt x="250563" y="2991507"/>
                  </a:cubicBezTo>
                  <a:cubicBezTo>
                    <a:pt x="170949" y="2783480"/>
                    <a:pt x="105033" y="2580461"/>
                    <a:pt x="63306" y="2363639"/>
                  </a:cubicBezTo>
                  <a:cubicBezTo>
                    <a:pt x="21579" y="2146817"/>
                    <a:pt x="-2461" y="1929490"/>
                    <a:pt x="200" y="1690577"/>
                  </a:cubicBezTo>
                  <a:cubicBezTo>
                    <a:pt x="2859" y="1451663"/>
                    <a:pt x="68717" y="1117581"/>
                    <a:pt x="120047" y="908009"/>
                  </a:cubicBezTo>
                  <a:cubicBezTo>
                    <a:pt x="171377" y="698438"/>
                    <a:pt x="249239" y="555730"/>
                    <a:pt x="308179" y="433148"/>
                  </a:cubicBezTo>
                  <a:cubicBezTo>
                    <a:pt x="367119" y="310566"/>
                    <a:pt x="414822" y="245163"/>
                    <a:pt x="473686" y="172515"/>
                  </a:cubicBezTo>
                  <a:cubicBezTo>
                    <a:pt x="525192" y="108949"/>
                    <a:pt x="595112" y="17610"/>
                    <a:pt x="642537" y="0"/>
                  </a:cubicBezTo>
                  <a:cubicBezTo>
                    <a:pt x="709556" y="115352"/>
                    <a:pt x="737990" y="210065"/>
                    <a:pt x="761759" y="332056"/>
                  </a:cubicBezTo>
                  <a:cubicBezTo>
                    <a:pt x="780973" y="477891"/>
                    <a:pt x="781276" y="547748"/>
                    <a:pt x="754645" y="678085"/>
                  </a:cubicBezTo>
                  <a:cubicBezTo>
                    <a:pt x="727497" y="810951"/>
                    <a:pt x="606647" y="943826"/>
                    <a:pt x="577543" y="1005788"/>
                  </a:cubicBezTo>
                  <a:cubicBezTo>
                    <a:pt x="548438" y="1067749"/>
                    <a:pt x="509816" y="1081918"/>
                    <a:pt x="580017" y="1049853"/>
                  </a:cubicBezTo>
                  <a:cubicBezTo>
                    <a:pt x="650219" y="1017789"/>
                    <a:pt x="846899" y="871489"/>
                    <a:pt x="998755" y="813397"/>
                  </a:cubicBezTo>
                  <a:cubicBezTo>
                    <a:pt x="1150609" y="755308"/>
                    <a:pt x="1446228" y="697135"/>
                    <a:pt x="1491149" y="701311"/>
                  </a:cubicBezTo>
                  <a:cubicBezTo>
                    <a:pt x="1496764" y="701833"/>
                    <a:pt x="1500901" y="704307"/>
                    <a:pt x="1503751" y="708401"/>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FD6AC6F3-8677-23F0-826C-C98B0D24E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516067" flipH="1">
              <a:off x="11748101" y="3114058"/>
              <a:ext cx="1284318" cy="1937410"/>
            </a:xfrm>
            <a:custGeom>
              <a:avLst/>
              <a:gdLst>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99666 w 1914334"/>
                <a:gd name="connsiteY28" fmla="*/ 437421 h 2986466"/>
                <a:gd name="connsiteX29" fmla="*/ 685894 w 1914334"/>
                <a:gd name="connsiteY29" fmla="*/ 678417 h 2986466"/>
                <a:gd name="connsiteX30" fmla="*/ 508792 w 1914334"/>
                <a:gd name="connsiteY30" fmla="*/ 1006120 h 2986466"/>
                <a:gd name="connsiteX31" fmla="*/ 511266 w 1914334"/>
                <a:gd name="connsiteY31" fmla="*/ 1050185 h 2986466"/>
                <a:gd name="connsiteX32" fmla="*/ 930004 w 1914334"/>
                <a:gd name="connsiteY32" fmla="*/ 813729 h 2986466"/>
                <a:gd name="connsiteX33" fmla="*/ 1422398 w 1914334"/>
                <a:gd name="connsiteY33" fmla="*/ 701643 h 2986466"/>
                <a:gd name="connsiteX34" fmla="*/ 1435000 w 1914334"/>
                <a:gd name="connsiteY34"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733 h 2986466"/>
                <a:gd name="connsiteX1" fmla="*/ 1372407 w 1914334"/>
                <a:gd name="connsiteY1" fmla="*/ 920145 h 2986466"/>
                <a:gd name="connsiteX2" fmla="*/ 1151204 w 1914334"/>
                <a:gd name="connsiteY2" fmla="*/ 1213461 h 2986466"/>
                <a:gd name="connsiteX3" fmla="*/ 870323 w 1914334"/>
                <a:gd name="connsiteY3" fmla="*/ 1450908 h 2986466"/>
                <a:gd name="connsiteX4" fmla="*/ 413435 w 1914334"/>
                <a:gd name="connsiteY4" fmla="*/ 1646154 h 2986466"/>
                <a:gd name="connsiteX5" fmla="*/ 544953 w 1914334"/>
                <a:gd name="connsiteY5" fmla="*/ 1655582 h 2986466"/>
                <a:gd name="connsiteX6" fmla="*/ 1236024 w 1914334"/>
                <a:gd name="connsiteY6" fmla="*/ 1655582 h 2986466"/>
                <a:gd name="connsiteX7" fmla="*/ 1636116 w 1914334"/>
                <a:gd name="connsiteY7" fmla="*/ 1750148 h 2986466"/>
                <a:gd name="connsiteX8" fmla="*/ 1893405 w 1914334"/>
                <a:gd name="connsiteY8" fmla="*/ 1866540 h 2986466"/>
                <a:gd name="connsiteX9" fmla="*/ 1867279 w 1914334"/>
                <a:gd name="connsiteY9" fmla="*/ 1944294 h 2986466"/>
                <a:gd name="connsiteX10" fmla="*/ 1614292 w 1914334"/>
                <a:gd name="connsiteY10" fmla="*/ 2106595 h 2986466"/>
                <a:gd name="connsiteX11" fmla="*/ 1214200 w 1914334"/>
                <a:gd name="connsiteY11" fmla="*/ 2208436 h 2986466"/>
                <a:gd name="connsiteX12" fmla="*/ 896885 w 1914334"/>
                <a:gd name="connsiteY12" fmla="*/ 2195582 h 2986466"/>
                <a:gd name="connsiteX13" fmla="*/ 539793 w 1914334"/>
                <a:gd name="connsiteY13" fmla="*/ 2089496 h 2986466"/>
                <a:gd name="connsiteX14" fmla="*/ 282999 w 1914334"/>
                <a:gd name="connsiteY14" fmla="*/ 1949873 h 2986466"/>
                <a:gd name="connsiteX15" fmla="*/ 253272 w 1914334"/>
                <a:gd name="connsiteY15" fmla="*/ 2002564 h 2986466"/>
                <a:gd name="connsiteX16" fmla="*/ 302234 w 1914334"/>
                <a:gd name="connsiteY16" fmla="*/ 2395658 h 2986466"/>
                <a:gd name="connsiteX17" fmla="*/ 387549 w 1914334"/>
                <a:gd name="connsiteY17" fmla="*/ 2772667 h 2986466"/>
                <a:gd name="connsiteX18" fmla="*/ 426333 w 1914334"/>
                <a:gd name="connsiteY18" fmla="*/ 2892034 h 2986466"/>
                <a:gd name="connsiteX19" fmla="*/ 207913 w 1914334"/>
                <a:gd name="connsiteY19" fmla="*/ 2986466 h 2986466"/>
                <a:gd name="connsiteX20" fmla="*/ 38108 w 1914334"/>
                <a:gd name="connsiteY20" fmla="*/ 2353249 h 2986466"/>
                <a:gd name="connsiteX21" fmla="*/ 2226 w 1914334"/>
                <a:gd name="connsiteY21" fmla="*/ 1730757 h 2986466"/>
                <a:gd name="connsiteX22" fmla="*/ 66957 w 1914334"/>
                <a:gd name="connsiteY22" fmla="*/ 905117 h 2986466"/>
                <a:gd name="connsiteX23" fmla="*/ 239428 w 1914334"/>
                <a:gd name="connsiteY23" fmla="*/ 433480 h 2986466"/>
                <a:gd name="connsiteX24" fmla="*/ 404935 w 1914334"/>
                <a:gd name="connsiteY24" fmla="*/ 172847 h 2986466"/>
                <a:gd name="connsiteX25" fmla="*/ 573786 w 1914334"/>
                <a:gd name="connsiteY25" fmla="*/ 332 h 2986466"/>
                <a:gd name="connsiteX26" fmla="*/ 576067 w 1914334"/>
                <a:gd name="connsiteY26" fmla="*/ 0 h 2986466"/>
                <a:gd name="connsiteX27" fmla="*/ 693008 w 1914334"/>
                <a:gd name="connsiteY27" fmla="*/ 332388 h 2986466"/>
                <a:gd name="connsiteX28" fmla="*/ 685894 w 1914334"/>
                <a:gd name="connsiteY28" fmla="*/ 678417 h 2986466"/>
                <a:gd name="connsiteX29" fmla="*/ 508792 w 1914334"/>
                <a:gd name="connsiteY29" fmla="*/ 1006120 h 2986466"/>
                <a:gd name="connsiteX30" fmla="*/ 511266 w 1914334"/>
                <a:gd name="connsiteY30" fmla="*/ 1050185 h 2986466"/>
                <a:gd name="connsiteX31" fmla="*/ 930004 w 1914334"/>
                <a:gd name="connsiteY31" fmla="*/ 813729 h 2986466"/>
                <a:gd name="connsiteX32" fmla="*/ 1422398 w 1914334"/>
                <a:gd name="connsiteY32" fmla="*/ 701643 h 2986466"/>
                <a:gd name="connsiteX33" fmla="*/ 1435000 w 1914334"/>
                <a:gd name="connsiteY33" fmla="*/ 708733 h 2986466"/>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544953 w 1914334"/>
                <a:gd name="connsiteY5" fmla="*/ 1655250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413435 w 1914334"/>
                <a:gd name="connsiteY4" fmla="*/ 1645822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528062 w 1914334"/>
                <a:gd name="connsiteY4" fmla="*/ 1632245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35000 w 1914334"/>
                <a:gd name="connsiteY0" fmla="*/ 708401 h 2986134"/>
                <a:gd name="connsiteX1" fmla="*/ 1372407 w 1914334"/>
                <a:gd name="connsiteY1" fmla="*/ 919813 h 2986134"/>
                <a:gd name="connsiteX2" fmla="*/ 1151204 w 1914334"/>
                <a:gd name="connsiteY2" fmla="*/ 1213129 h 2986134"/>
                <a:gd name="connsiteX3" fmla="*/ 870323 w 1914334"/>
                <a:gd name="connsiteY3" fmla="*/ 1450576 h 2986134"/>
                <a:gd name="connsiteX4" fmla="*/ 528062 w 1914334"/>
                <a:gd name="connsiteY4" fmla="*/ 1632245 h 2986134"/>
                <a:gd name="connsiteX5" fmla="*/ 698410 w 1914334"/>
                <a:gd name="connsiteY5" fmla="*/ 1653421 h 2986134"/>
                <a:gd name="connsiteX6" fmla="*/ 1236024 w 1914334"/>
                <a:gd name="connsiteY6" fmla="*/ 1655250 h 2986134"/>
                <a:gd name="connsiteX7" fmla="*/ 1636116 w 1914334"/>
                <a:gd name="connsiteY7" fmla="*/ 1749816 h 2986134"/>
                <a:gd name="connsiteX8" fmla="*/ 1893405 w 1914334"/>
                <a:gd name="connsiteY8" fmla="*/ 1866208 h 2986134"/>
                <a:gd name="connsiteX9" fmla="*/ 1867279 w 1914334"/>
                <a:gd name="connsiteY9" fmla="*/ 1943962 h 2986134"/>
                <a:gd name="connsiteX10" fmla="*/ 1614292 w 1914334"/>
                <a:gd name="connsiteY10" fmla="*/ 2106263 h 2986134"/>
                <a:gd name="connsiteX11" fmla="*/ 1214200 w 1914334"/>
                <a:gd name="connsiteY11" fmla="*/ 2208104 h 2986134"/>
                <a:gd name="connsiteX12" fmla="*/ 896885 w 1914334"/>
                <a:gd name="connsiteY12" fmla="*/ 2195250 h 2986134"/>
                <a:gd name="connsiteX13" fmla="*/ 539793 w 1914334"/>
                <a:gd name="connsiteY13" fmla="*/ 2089164 h 2986134"/>
                <a:gd name="connsiteX14" fmla="*/ 282999 w 1914334"/>
                <a:gd name="connsiteY14" fmla="*/ 1949541 h 2986134"/>
                <a:gd name="connsiteX15" fmla="*/ 253272 w 1914334"/>
                <a:gd name="connsiteY15" fmla="*/ 2002232 h 2986134"/>
                <a:gd name="connsiteX16" fmla="*/ 302234 w 1914334"/>
                <a:gd name="connsiteY16" fmla="*/ 2395326 h 2986134"/>
                <a:gd name="connsiteX17" fmla="*/ 387549 w 1914334"/>
                <a:gd name="connsiteY17" fmla="*/ 2772335 h 2986134"/>
                <a:gd name="connsiteX18" fmla="*/ 426333 w 1914334"/>
                <a:gd name="connsiteY18" fmla="*/ 2891702 h 2986134"/>
                <a:gd name="connsiteX19" fmla="*/ 207913 w 1914334"/>
                <a:gd name="connsiteY19" fmla="*/ 2986134 h 2986134"/>
                <a:gd name="connsiteX20" fmla="*/ 38108 w 1914334"/>
                <a:gd name="connsiteY20" fmla="*/ 2352917 h 2986134"/>
                <a:gd name="connsiteX21" fmla="*/ 2226 w 1914334"/>
                <a:gd name="connsiteY21" fmla="*/ 1730425 h 2986134"/>
                <a:gd name="connsiteX22" fmla="*/ 66957 w 1914334"/>
                <a:gd name="connsiteY22" fmla="*/ 904785 h 2986134"/>
                <a:gd name="connsiteX23" fmla="*/ 239428 w 1914334"/>
                <a:gd name="connsiteY23" fmla="*/ 433148 h 2986134"/>
                <a:gd name="connsiteX24" fmla="*/ 404935 w 1914334"/>
                <a:gd name="connsiteY24" fmla="*/ 172515 h 2986134"/>
                <a:gd name="connsiteX25" fmla="*/ 573786 w 1914334"/>
                <a:gd name="connsiteY25" fmla="*/ 0 h 2986134"/>
                <a:gd name="connsiteX26" fmla="*/ 693008 w 1914334"/>
                <a:gd name="connsiteY26" fmla="*/ 332056 h 2986134"/>
                <a:gd name="connsiteX27" fmla="*/ 685894 w 1914334"/>
                <a:gd name="connsiteY27" fmla="*/ 678085 h 2986134"/>
                <a:gd name="connsiteX28" fmla="*/ 508792 w 1914334"/>
                <a:gd name="connsiteY28" fmla="*/ 1005788 h 2986134"/>
                <a:gd name="connsiteX29" fmla="*/ 511266 w 1914334"/>
                <a:gd name="connsiteY29" fmla="*/ 1049853 h 2986134"/>
                <a:gd name="connsiteX30" fmla="*/ 930004 w 1914334"/>
                <a:gd name="connsiteY30" fmla="*/ 813397 h 2986134"/>
                <a:gd name="connsiteX31" fmla="*/ 1422398 w 1914334"/>
                <a:gd name="connsiteY31" fmla="*/ 701311 h 2986134"/>
                <a:gd name="connsiteX32" fmla="*/ 1435000 w 1914334"/>
                <a:gd name="connsiteY32" fmla="*/ 708401 h 2986134"/>
                <a:gd name="connsiteX0" fmla="*/ 1473669 w 1953003"/>
                <a:gd name="connsiteY0" fmla="*/ 708401 h 2986134"/>
                <a:gd name="connsiteX1" fmla="*/ 1411076 w 1953003"/>
                <a:gd name="connsiteY1" fmla="*/ 919813 h 2986134"/>
                <a:gd name="connsiteX2" fmla="*/ 1189873 w 1953003"/>
                <a:gd name="connsiteY2" fmla="*/ 1213129 h 2986134"/>
                <a:gd name="connsiteX3" fmla="*/ 908992 w 1953003"/>
                <a:gd name="connsiteY3" fmla="*/ 1450576 h 2986134"/>
                <a:gd name="connsiteX4" fmla="*/ 566731 w 1953003"/>
                <a:gd name="connsiteY4" fmla="*/ 1632245 h 2986134"/>
                <a:gd name="connsiteX5" fmla="*/ 737079 w 1953003"/>
                <a:gd name="connsiteY5" fmla="*/ 1653421 h 2986134"/>
                <a:gd name="connsiteX6" fmla="*/ 1274693 w 1953003"/>
                <a:gd name="connsiteY6" fmla="*/ 1655250 h 2986134"/>
                <a:gd name="connsiteX7" fmla="*/ 1674785 w 1953003"/>
                <a:gd name="connsiteY7" fmla="*/ 1749816 h 2986134"/>
                <a:gd name="connsiteX8" fmla="*/ 1932074 w 1953003"/>
                <a:gd name="connsiteY8" fmla="*/ 1866208 h 2986134"/>
                <a:gd name="connsiteX9" fmla="*/ 1905948 w 1953003"/>
                <a:gd name="connsiteY9" fmla="*/ 1943962 h 2986134"/>
                <a:gd name="connsiteX10" fmla="*/ 1652961 w 1953003"/>
                <a:gd name="connsiteY10" fmla="*/ 2106263 h 2986134"/>
                <a:gd name="connsiteX11" fmla="*/ 1252869 w 1953003"/>
                <a:gd name="connsiteY11" fmla="*/ 2208104 h 2986134"/>
                <a:gd name="connsiteX12" fmla="*/ 935554 w 1953003"/>
                <a:gd name="connsiteY12" fmla="*/ 2195250 h 2986134"/>
                <a:gd name="connsiteX13" fmla="*/ 578462 w 1953003"/>
                <a:gd name="connsiteY13" fmla="*/ 2089164 h 2986134"/>
                <a:gd name="connsiteX14" fmla="*/ 321668 w 1953003"/>
                <a:gd name="connsiteY14" fmla="*/ 1949541 h 2986134"/>
                <a:gd name="connsiteX15" fmla="*/ 291941 w 1953003"/>
                <a:gd name="connsiteY15" fmla="*/ 2002232 h 2986134"/>
                <a:gd name="connsiteX16" fmla="*/ 340903 w 1953003"/>
                <a:gd name="connsiteY16" fmla="*/ 2395326 h 2986134"/>
                <a:gd name="connsiteX17" fmla="*/ 426218 w 1953003"/>
                <a:gd name="connsiteY17" fmla="*/ 2772335 h 2986134"/>
                <a:gd name="connsiteX18" fmla="*/ 465002 w 1953003"/>
                <a:gd name="connsiteY18" fmla="*/ 2891702 h 2986134"/>
                <a:gd name="connsiteX19" fmla="*/ 246582 w 1953003"/>
                <a:gd name="connsiteY19" fmla="*/ 2986134 h 2986134"/>
                <a:gd name="connsiteX20" fmla="*/ 76777 w 1953003"/>
                <a:gd name="connsiteY20" fmla="*/ 2352917 h 2986134"/>
                <a:gd name="connsiteX21" fmla="*/ 131 w 1953003"/>
                <a:gd name="connsiteY21" fmla="*/ 1730652 h 2986134"/>
                <a:gd name="connsiteX22" fmla="*/ 105626 w 1953003"/>
                <a:gd name="connsiteY22" fmla="*/ 904785 h 2986134"/>
                <a:gd name="connsiteX23" fmla="*/ 278097 w 1953003"/>
                <a:gd name="connsiteY23" fmla="*/ 433148 h 2986134"/>
                <a:gd name="connsiteX24" fmla="*/ 443604 w 1953003"/>
                <a:gd name="connsiteY24" fmla="*/ 172515 h 2986134"/>
                <a:gd name="connsiteX25" fmla="*/ 612455 w 1953003"/>
                <a:gd name="connsiteY25" fmla="*/ 0 h 2986134"/>
                <a:gd name="connsiteX26" fmla="*/ 731677 w 1953003"/>
                <a:gd name="connsiteY26" fmla="*/ 332056 h 2986134"/>
                <a:gd name="connsiteX27" fmla="*/ 724563 w 1953003"/>
                <a:gd name="connsiteY27" fmla="*/ 678085 h 2986134"/>
                <a:gd name="connsiteX28" fmla="*/ 547461 w 1953003"/>
                <a:gd name="connsiteY28" fmla="*/ 1005788 h 2986134"/>
                <a:gd name="connsiteX29" fmla="*/ 549935 w 1953003"/>
                <a:gd name="connsiteY29" fmla="*/ 1049853 h 2986134"/>
                <a:gd name="connsiteX30" fmla="*/ 968673 w 1953003"/>
                <a:gd name="connsiteY30" fmla="*/ 813397 h 2986134"/>
                <a:gd name="connsiteX31" fmla="*/ 1461067 w 1953003"/>
                <a:gd name="connsiteY31" fmla="*/ 701311 h 2986134"/>
                <a:gd name="connsiteX32" fmla="*/ 1473669 w 1953003"/>
                <a:gd name="connsiteY32" fmla="*/ 708401 h 2986134"/>
                <a:gd name="connsiteX0" fmla="*/ 1473951 w 1953285"/>
                <a:gd name="connsiteY0" fmla="*/ 708401 h 2986134"/>
                <a:gd name="connsiteX1" fmla="*/ 1411358 w 1953285"/>
                <a:gd name="connsiteY1" fmla="*/ 919813 h 2986134"/>
                <a:gd name="connsiteX2" fmla="*/ 1190155 w 1953285"/>
                <a:gd name="connsiteY2" fmla="*/ 1213129 h 2986134"/>
                <a:gd name="connsiteX3" fmla="*/ 909274 w 1953285"/>
                <a:gd name="connsiteY3" fmla="*/ 1450576 h 2986134"/>
                <a:gd name="connsiteX4" fmla="*/ 567013 w 1953285"/>
                <a:gd name="connsiteY4" fmla="*/ 1632245 h 2986134"/>
                <a:gd name="connsiteX5" fmla="*/ 737361 w 1953285"/>
                <a:gd name="connsiteY5" fmla="*/ 1653421 h 2986134"/>
                <a:gd name="connsiteX6" fmla="*/ 1274975 w 1953285"/>
                <a:gd name="connsiteY6" fmla="*/ 1655250 h 2986134"/>
                <a:gd name="connsiteX7" fmla="*/ 1675067 w 1953285"/>
                <a:gd name="connsiteY7" fmla="*/ 1749816 h 2986134"/>
                <a:gd name="connsiteX8" fmla="*/ 1932356 w 1953285"/>
                <a:gd name="connsiteY8" fmla="*/ 1866208 h 2986134"/>
                <a:gd name="connsiteX9" fmla="*/ 1906230 w 1953285"/>
                <a:gd name="connsiteY9" fmla="*/ 1943962 h 2986134"/>
                <a:gd name="connsiteX10" fmla="*/ 1653243 w 1953285"/>
                <a:gd name="connsiteY10" fmla="*/ 2106263 h 2986134"/>
                <a:gd name="connsiteX11" fmla="*/ 1253151 w 1953285"/>
                <a:gd name="connsiteY11" fmla="*/ 2208104 h 2986134"/>
                <a:gd name="connsiteX12" fmla="*/ 935836 w 1953285"/>
                <a:gd name="connsiteY12" fmla="*/ 2195250 h 2986134"/>
                <a:gd name="connsiteX13" fmla="*/ 578744 w 1953285"/>
                <a:gd name="connsiteY13" fmla="*/ 2089164 h 2986134"/>
                <a:gd name="connsiteX14" fmla="*/ 321950 w 1953285"/>
                <a:gd name="connsiteY14" fmla="*/ 1949541 h 2986134"/>
                <a:gd name="connsiteX15" fmla="*/ 292223 w 1953285"/>
                <a:gd name="connsiteY15" fmla="*/ 2002232 h 2986134"/>
                <a:gd name="connsiteX16" fmla="*/ 341185 w 1953285"/>
                <a:gd name="connsiteY16" fmla="*/ 2395326 h 2986134"/>
                <a:gd name="connsiteX17" fmla="*/ 426500 w 1953285"/>
                <a:gd name="connsiteY17" fmla="*/ 2772335 h 2986134"/>
                <a:gd name="connsiteX18" fmla="*/ 465284 w 1953285"/>
                <a:gd name="connsiteY18" fmla="*/ 2891702 h 2986134"/>
                <a:gd name="connsiteX19" fmla="*/ 246864 w 1953285"/>
                <a:gd name="connsiteY19" fmla="*/ 2986134 h 2986134"/>
                <a:gd name="connsiteX20" fmla="*/ 48349 w 1953285"/>
                <a:gd name="connsiteY20" fmla="*/ 2358824 h 2986134"/>
                <a:gd name="connsiteX21" fmla="*/ 413 w 1953285"/>
                <a:gd name="connsiteY21" fmla="*/ 1730652 h 2986134"/>
                <a:gd name="connsiteX22" fmla="*/ 105908 w 1953285"/>
                <a:gd name="connsiteY22" fmla="*/ 904785 h 2986134"/>
                <a:gd name="connsiteX23" fmla="*/ 278379 w 1953285"/>
                <a:gd name="connsiteY23" fmla="*/ 433148 h 2986134"/>
                <a:gd name="connsiteX24" fmla="*/ 443886 w 1953285"/>
                <a:gd name="connsiteY24" fmla="*/ 172515 h 2986134"/>
                <a:gd name="connsiteX25" fmla="*/ 612737 w 1953285"/>
                <a:gd name="connsiteY25" fmla="*/ 0 h 2986134"/>
                <a:gd name="connsiteX26" fmla="*/ 731959 w 1953285"/>
                <a:gd name="connsiteY26" fmla="*/ 332056 h 2986134"/>
                <a:gd name="connsiteX27" fmla="*/ 724845 w 1953285"/>
                <a:gd name="connsiteY27" fmla="*/ 678085 h 2986134"/>
                <a:gd name="connsiteX28" fmla="*/ 547743 w 1953285"/>
                <a:gd name="connsiteY28" fmla="*/ 1005788 h 2986134"/>
                <a:gd name="connsiteX29" fmla="*/ 550217 w 1953285"/>
                <a:gd name="connsiteY29" fmla="*/ 1049853 h 2986134"/>
                <a:gd name="connsiteX30" fmla="*/ 968955 w 1953285"/>
                <a:gd name="connsiteY30" fmla="*/ 813397 h 2986134"/>
                <a:gd name="connsiteX31" fmla="*/ 1461349 w 1953285"/>
                <a:gd name="connsiteY31" fmla="*/ 701311 h 2986134"/>
                <a:gd name="connsiteX32" fmla="*/ 1473951 w 1953285"/>
                <a:gd name="connsiteY32" fmla="*/ 708401 h 2986134"/>
                <a:gd name="connsiteX0" fmla="*/ 1473856 w 1953190"/>
                <a:gd name="connsiteY0" fmla="*/ 708401 h 2991508"/>
                <a:gd name="connsiteX1" fmla="*/ 1411263 w 1953190"/>
                <a:gd name="connsiteY1" fmla="*/ 919813 h 2991508"/>
                <a:gd name="connsiteX2" fmla="*/ 1190060 w 1953190"/>
                <a:gd name="connsiteY2" fmla="*/ 1213129 h 2991508"/>
                <a:gd name="connsiteX3" fmla="*/ 909179 w 1953190"/>
                <a:gd name="connsiteY3" fmla="*/ 1450576 h 2991508"/>
                <a:gd name="connsiteX4" fmla="*/ 566918 w 1953190"/>
                <a:gd name="connsiteY4" fmla="*/ 1632245 h 2991508"/>
                <a:gd name="connsiteX5" fmla="*/ 737266 w 1953190"/>
                <a:gd name="connsiteY5" fmla="*/ 1653421 h 2991508"/>
                <a:gd name="connsiteX6" fmla="*/ 1274880 w 1953190"/>
                <a:gd name="connsiteY6" fmla="*/ 1655250 h 2991508"/>
                <a:gd name="connsiteX7" fmla="*/ 1674972 w 1953190"/>
                <a:gd name="connsiteY7" fmla="*/ 1749816 h 2991508"/>
                <a:gd name="connsiteX8" fmla="*/ 1932261 w 1953190"/>
                <a:gd name="connsiteY8" fmla="*/ 1866208 h 2991508"/>
                <a:gd name="connsiteX9" fmla="*/ 1906135 w 1953190"/>
                <a:gd name="connsiteY9" fmla="*/ 1943962 h 2991508"/>
                <a:gd name="connsiteX10" fmla="*/ 1653148 w 1953190"/>
                <a:gd name="connsiteY10" fmla="*/ 2106263 h 2991508"/>
                <a:gd name="connsiteX11" fmla="*/ 1253056 w 1953190"/>
                <a:gd name="connsiteY11" fmla="*/ 2208104 h 2991508"/>
                <a:gd name="connsiteX12" fmla="*/ 935741 w 1953190"/>
                <a:gd name="connsiteY12" fmla="*/ 2195250 h 2991508"/>
                <a:gd name="connsiteX13" fmla="*/ 578649 w 1953190"/>
                <a:gd name="connsiteY13" fmla="*/ 2089164 h 2991508"/>
                <a:gd name="connsiteX14" fmla="*/ 321855 w 1953190"/>
                <a:gd name="connsiteY14" fmla="*/ 1949541 h 2991508"/>
                <a:gd name="connsiteX15" fmla="*/ 292128 w 1953190"/>
                <a:gd name="connsiteY15" fmla="*/ 2002232 h 2991508"/>
                <a:gd name="connsiteX16" fmla="*/ 341090 w 1953190"/>
                <a:gd name="connsiteY16" fmla="*/ 2395326 h 2991508"/>
                <a:gd name="connsiteX17" fmla="*/ 426405 w 1953190"/>
                <a:gd name="connsiteY17" fmla="*/ 2772335 h 2991508"/>
                <a:gd name="connsiteX18" fmla="*/ 465189 w 1953190"/>
                <a:gd name="connsiteY18" fmla="*/ 2891702 h 2991508"/>
                <a:gd name="connsiteX19" fmla="*/ 220668 w 1953190"/>
                <a:gd name="connsiteY19" fmla="*/ 2991507 h 2991508"/>
                <a:gd name="connsiteX20" fmla="*/ 48254 w 1953190"/>
                <a:gd name="connsiteY20" fmla="*/ 2358824 h 2991508"/>
                <a:gd name="connsiteX21" fmla="*/ 318 w 1953190"/>
                <a:gd name="connsiteY21" fmla="*/ 1730652 h 2991508"/>
                <a:gd name="connsiteX22" fmla="*/ 105813 w 1953190"/>
                <a:gd name="connsiteY22" fmla="*/ 904785 h 2991508"/>
                <a:gd name="connsiteX23" fmla="*/ 278284 w 1953190"/>
                <a:gd name="connsiteY23" fmla="*/ 433148 h 2991508"/>
                <a:gd name="connsiteX24" fmla="*/ 443791 w 1953190"/>
                <a:gd name="connsiteY24" fmla="*/ 172515 h 2991508"/>
                <a:gd name="connsiteX25" fmla="*/ 612642 w 1953190"/>
                <a:gd name="connsiteY25" fmla="*/ 0 h 2991508"/>
                <a:gd name="connsiteX26" fmla="*/ 731864 w 1953190"/>
                <a:gd name="connsiteY26" fmla="*/ 332056 h 2991508"/>
                <a:gd name="connsiteX27" fmla="*/ 724750 w 1953190"/>
                <a:gd name="connsiteY27" fmla="*/ 678085 h 2991508"/>
                <a:gd name="connsiteX28" fmla="*/ 547648 w 1953190"/>
                <a:gd name="connsiteY28" fmla="*/ 1005788 h 2991508"/>
                <a:gd name="connsiteX29" fmla="*/ 550122 w 1953190"/>
                <a:gd name="connsiteY29" fmla="*/ 1049853 h 2991508"/>
                <a:gd name="connsiteX30" fmla="*/ 968860 w 1953190"/>
                <a:gd name="connsiteY30" fmla="*/ 813397 h 2991508"/>
                <a:gd name="connsiteX31" fmla="*/ 1461254 w 1953190"/>
                <a:gd name="connsiteY31" fmla="*/ 701311 h 2991508"/>
                <a:gd name="connsiteX32" fmla="*/ 1473856 w 1953190"/>
                <a:gd name="connsiteY32" fmla="*/ 708401 h 2991508"/>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495013 w 1983014"/>
                <a:gd name="connsiteY18" fmla="*/ 2891702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35637 w 1983014"/>
                <a:gd name="connsiteY22" fmla="*/ 904785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495013 w 1983014"/>
                <a:gd name="connsiteY18" fmla="*/ 2891702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56229 w 1983014"/>
                <a:gd name="connsiteY17" fmla="*/ 2772335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70914 w 1983014"/>
                <a:gd name="connsiteY16" fmla="*/ 2395326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21952 w 1983014"/>
                <a:gd name="connsiteY15" fmla="*/ 2002232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42833 w 1983014"/>
                <a:gd name="connsiteY15" fmla="*/ 1997936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680 w 1983014"/>
                <a:gd name="connsiteY0" fmla="*/ 708401 h 2991507"/>
                <a:gd name="connsiteX1" fmla="*/ 1441087 w 1983014"/>
                <a:gd name="connsiteY1" fmla="*/ 919813 h 2991507"/>
                <a:gd name="connsiteX2" fmla="*/ 1219884 w 1983014"/>
                <a:gd name="connsiteY2" fmla="*/ 1213129 h 2991507"/>
                <a:gd name="connsiteX3" fmla="*/ 939003 w 1983014"/>
                <a:gd name="connsiteY3" fmla="*/ 1450576 h 2991507"/>
                <a:gd name="connsiteX4" fmla="*/ 596742 w 1983014"/>
                <a:gd name="connsiteY4" fmla="*/ 1632245 h 2991507"/>
                <a:gd name="connsiteX5" fmla="*/ 767090 w 1983014"/>
                <a:gd name="connsiteY5" fmla="*/ 1653421 h 2991507"/>
                <a:gd name="connsiteX6" fmla="*/ 1304704 w 1983014"/>
                <a:gd name="connsiteY6" fmla="*/ 1655250 h 2991507"/>
                <a:gd name="connsiteX7" fmla="*/ 1704796 w 1983014"/>
                <a:gd name="connsiteY7" fmla="*/ 1749816 h 2991507"/>
                <a:gd name="connsiteX8" fmla="*/ 1962085 w 1983014"/>
                <a:gd name="connsiteY8" fmla="*/ 1866208 h 2991507"/>
                <a:gd name="connsiteX9" fmla="*/ 1935959 w 1983014"/>
                <a:gd name="connsiteY9" fmla="*/ 1943962 h 2991507"/>
                <a:gd name="connsiteX10" fmla="*/ 1682972 w 1983014"/>
                <a:gd name="connsiteY10" fmla="*/ 2106263 h 2991507"/>
                <a:gd name="connsiteX11" fmla="*/ 1282880 w 1983014"/>
                <a:gd name="connsiteY11" fmla="*/ 2208104 h 2991507"/>
                <a:gd name="connsiteX12" fmla="*/ 965565 w 1983014"/>
                <a:gd name="connsiteY12" fmla="*/ 2195250 h 2991507"/>
                <a:gd name="connsiteX13" fmla="*/ 608473 w 1983014"/>
                <a:gd name="connsiteY13" fmla="*/ 2089164 h 2991507"/>
                <a:gd name="connsiteX14" fmla="*/ 351679 w 1983014"/>
                <a:gd name="connsiteY14" fmla="*/ 1949541 h 2991507"/>
                <a:gd name="connsiteX15" fmla="*/ 342833 w 1983014"/>
                <a:gd name="connsiteY15" fmla="*/ 1997936 h 2991507"/>
                <a:gd name="connsiteX16" fmla="*/ 396789 w 1983014"/>
                <a:gd name="connsiteY16" fmla="*/ 2349194 h 2991507"/>
                <a:gd name="connsiteX17" fmla="*/ 488935 w 1983014"/>
                <a:gd name="connsiteY17" fmla="*/ 2732957 h 2991507"/>
                <a:gd name="connsiteX18" fmla="*/ 552973 w 1983014"/>
                <a:gd name="connsiteY18" fmla="*/ 2882494 h 2991507"/>
                <a:gd name="connsiteX19" fmla="*/ 250492 w 1983014"/>
                <a:gd name="connsiteY19" fmla="*/ 2991507 h 2991507"/>
                <a:gd name="connsiteX20" fmla="*/ 78078 w 1983014"/>
                <a:gd name="connsiteY20" fmla="*/ 2358824 h 2991507"/>
                <a:gd name="connsiteX21" fmla="*/ 129 w 1983014"/>
                <a:gd name="connsiteY21" fmla="*/ 1690577 h 2991507"/>
                <a:gd name="connsiteX22" fmla="*/ 119976 w 1983014"/>
                <a:gd name="connsiteY22" fmla="*/ 908009 h 2991507"/>
                <a:gd name="connsiteX23" fmla="*/ 308108 w 1983014"/>
                <a:gd name="connsiteY23" fmla="*/ 433148 h 2991507"/>
                <a:gd name="connsiteX24" fmla="*/ 473615 w 1983014"/>
                <a:gd name="connsiteY24" fmla="*/ 172515 h 2991507"/>
                <a:gd name="connsiteX25" fmla="*/ 642466 w 1983014"/>
                <a:gd name="connsiteY25" fmla="*/ 0 h 2991507"/>
                <a:gd name="connsiteX26" fmla="*/ 761688 w 1983014"/>
                <a:gd name="connsiteY26" fmla="*/ 332056 h 2991507"/>
                <a:gd name="connsiteX27" fmla="*/ 754574 w 1983014"/>
                <a:gd name="connsiteY27" fmla="*/ 678085 h 2991507"/>
                <a:gd name="connsiteX28" fmla="*/ 577472 w 1983014"/>
                <a:gd name="connsiteY28" fmla="*/ 1005788 h 2991507"/>
                <a:gd name="connsiteX29" fmla="*/ 579946 w 1983014"/>
                <a:gd name="connsiteY29" fmla="*/ 1049853 h 2991507"/>
                <a:gd name="connsiteX30" fmla="*/ 998684 w 1983014"/>
                <a:gd name="connsiteY30" fmla="*/ 813397 h 2991507"/>
                <a:gd name="connsiteX31" fmla="*/ 1491078 w 1983014"/>
                <a:gd name="connsiteY31" fmla="*/ 701311 h 2991507"/>
                <a:gd name="connsiteX32" fmla="*/ 1503680 w 1983014"/>
                <a:gd name="connsiteY32" fmla="*/ 708401 h 2991507"/>
                <a:gd name="connsiteX0" fmla="*/ 1503750 w 1983084"/>
                <a:gd name="connsiteY0" fmla="*/ 708401 h 2991507"/>
                <a:gd name="connsiteX1" fmla="*/ 1441157 w 1983084"/>
                <a:gd name="connsiteY1" fmla="*/ 919813 h 2991507"/>
                <a:gd name="connsiteX2" fmla="*/ 1219954 w 1983084"/>
                <a:gd name="connsiteY2" fmla="*/ 1213129 h 2991507"/>
                <a:gd name="connsiteX3" fmla="*/ 939073 w 1983084"/>
                <a:gd name="connsiteY3" fmla="*/ 1450576 h 2991507"/>
                <a:gd name="connsiteX4" fmla="*/ 596812 w 1983084"/>
                <a:gd name="connsiteY4" fmla="*/ 1632245 h 2991507"/>
                <a:gd name="connsiteX5" fmla="*/ 767160 w 1983084"/>
                <a:gd name="connsiteY5" fmla="*/ 1653421 h 2991507"/>
                <a:gd name="connsiteX6" fmla="*/ 1304774 w 1983084"/>
                <a:gd name="connsiteY6" fmla="*/ 1655250 h 2991507"/>
                <a:gd name="connsiteX7" fmla="*/ 1704866 w 1983084"/>
                <a:gd name="connsiteY7" fmla="*/ 1749816 h 2991507"/>
                <a:gd name="connsiteX8" fmla="*/ 1962155 w 1983084"/>
                <a:gd name="connsiteY8" fmla="*/ 1866208 h 2991507"/>
                <a:gd name="connsiteX9" fmla="*/ 1936029 w 1983084"/>
                <a:gd name="connsiteY9" fmla="*/ 1943962 h 2991507"/>
                <a:gd name="connsiteX10" fmla="*/ 1683042 w 1983084"/>
                <a:gd name="connsiteY10" fmla="*/ 2106263 h 2991507"/>
                <a:gd name="connsiteX11" fmla="*/ 1282950 w 1983084"/>
                <a:gd name="connsiteY11" fmla="*/ 2208104 h 2991507"/>
                <a:gd name="connsiteX12" fmla="*/ 965635 w 1983084"/>
                <a:gd name="connsiteY12" fmla="*/ 2195250 h 2991507"/>
                <a:gd name="connsiteX13" fmla="*/ 608543 w 1983084"/>
                <a:gd name="connsiteY13" fmla="*/ 2089164 h 2991507"/>
                <a:gd name="connsiteX14" fmla="*/ 351749 w 1983084"/>
                <a:gd name="connsiteY14" fmla="*/ 1949541 h 2991507"/>
                <a:gd name="connsiteX15" fmla="*/ 342903 w 1983084"/>
                <a:gd name="connsiteY15" fmla="*/ 1997936 h 2991507"/>
                <a:gd name="connsiteX16" fmla="*/ 396859 w 1983084"/>
                <a:gd name="connsiteY16" fmla="*/ 2349194 h 2991507"/>
                <a:gd name="connsiteX17" fmla="*/ 489005 w 1983084"/>
                <a:gd name="connsiteY17" fmla="*/ 2732957 h 2991507"/>
                <a:gd name="connsiteX18" fmla="*/ 553043 w 1983084"/>
                <a:gd name="connsiteY18" fmla="*/ 2882494 h 2991507"/>
                <a:gd name="connsiteX19" fmla="*/ 250562 w 1983084"/>
                <a:gd name="connsiteY19" fmla="*/ 2991507 h 2991507"/>
                <a:gd name="connsiteX20" fmla="*/ 63305 w 1983084"/>
                <a:gd name="connsiteY20" fmla="*/ 2363639 h 2991507"/>
                <a:gd name="connsiteX21" fmla="*/ 199 w 1983084"/>
                <a:gd name="connsiteY21" fmla="*/ 1690577 h 2991507"/>
                <a:gd name="connsiteX22" fmla="*/ 120046 w 1983084"/>
                <a:gd name="connsiteY22" fmla="*/ 908009 h 2991507"/>
                <a:gd name="connsiteX23" fmla="*/ 308178 w 1983084"/>
                <a:gd name="connsiteY23" fmla="*/ 433148 h 2991507"/>
                <a:gd name="connsiteX24" fmla="*/ 473685 w 1983084"/>
                <a:gd name="connsiteY24" fmla="*/ 172515 h 2991507"/>
                <a:gd name="connsiteX25" fmla="*/ 642536 w 1983084"/>
                <a:gd name="connsiteY25" fmla="*/ 0 h 2991507"/>
                <a:gd name="connsiteX26" fmla="*/ 761758 w 1983084"/>
                <a:gd name="connsiteY26" fmla="*/ 332056 h 2991507"/>
                <a:gd name="connsiteX27" fmla="*/ 754644 w 1983084"/>
                <a:gd name="connsiteY27" fmla="*/ 678085 h 2991507"/>
                <a:gd name="connsiteX28" fmla="*/ 577542 w 1983084"/>
                <a:gd name="connsiteY28" fmla="*/ 1005788 h 2991507"/>
                <a:gd name="connsiteX29" fmla="*/ 580016 w 1983084"/>
                <a:gd name="connsiteY29" fmla="*/ 1049853 h 2991507"/>
                <a:gd name="connsiteX30" fmla="*/ 998754 w 1983084"/>
                <a:gd name="connsiteY30" fmla="*/ 813397 h 2991507"/>
                <a:gd name="connsiteX31" fmla="*/ 1491148 w 1983084"/>
                <a:gd name="connsiteY31" fmla="*/ 701311 h 2991507"/>
                <a:gd name="connsiteX32" fmla="*/ 1503750 w 1983084"/>
                <a:gd name="connsiteY32" fmla="*/ 708401 h 2991507"/>
                <a:gd name="connsiteX0" fmla="*/ 1503751 w 1983085"/>
                <a:gd name="connsiteY0" fmla="*/ 708401 h 2991507"/>
                <a:gd name="connsiteX1" fmla="*/ 1441158 w 1983085"/>
                <a:gd name="connsiteY1" fmla="*/ 919813 h 2991507"/>
                <a:gd name="connsiteX2" fmla="*/ 1219955 w 1983085"/>
                <a:gd name="connsiteY2" fmla="*/ 1213129 h 2991507"/>
                <a:gd name="connsiteX3" fmla="*/ 939074 w 1983085"/>
                <a:gd name="connsiteY3" fmla="*/ 1450576 h 2991507"/>
                <a:gd name="connsiteX4" fmla="*/ 596813 w 1983085"/>
                <a:gd name="connsiteY4" fmla="*/ 1632245 h 2991507"/>
                <a:gd name="connsiteX5" fmla="*/ 767161 w 1983085"/>
                <a:gd name="connsiteY5" fmla="*/ 1653421 h 2991507"/>
                <a:gd name="connsiteX6" fmla="*/ 1304775 w 1983085"/>
                <a:gd name="connsiteY6" fmla="*/ 1655250 h 2991507"/>
                <a:gd name="connsiteX7" fmla="*/ 1704867 w 1983085"/>
                <a:gd name="connsiteY7" fmla="*/ 1749816 h 2991507"/>
                <a:gd name="connsiteX8" fmla="*/ 1962156 w 1983085"/>
                <a:gd name="connsiteY8" fmla="*/ 1866208 h 2991507"/>
                <a:gd name="connsiteX9" fmla="*/ 1936030 w 1983085"/>
                <a:gd name="connsiteY9" fmla="*/ 1943962 h 2991507"/>
                <a:gd name="connsiteX10" fmla="*/ 1683043 w 1983085"/>
                <a:gd name="connsiteY10" fmla="*/ 2106263 h 2991507"/>
                <a:gd name="connsiteX11" fmla="*/ 1282951 w 1983085"/>
                <a:gd name="connsiteY11" fmla="*/ 2208104 h 2991507"/>
                <a:gd name="connsiteX12" fmla="*/ 965636 w 1983085"/>
                <a:gd name="connsiteY12" fmla="*/ 2195250 h 2991507"/>
                <a:gd name="connsiteX13" fmla="*/ 608544 w 1983085"/>
                <a:gd name="connsiteY13" fmla="*/ 2089164 h 2991507"/>
                <a:gd name="connsiteX14" fmla="*/ 351750 w 1983085"/>
                <a:gd name="connsiteY14" fmla="*/ 1949541 h 2991507"/>
                <a:gd name="connsiteX15" fmla="*/ 342904 w 1983085"/>
                <a:gd name="connsiteY15" fmla="*/ 1997936 h 2991507"/>
                <a:gd name="connsiteX16" fmla="*/ 396860 w 1983085"/>
                <a:gd name="connsiteY16" fmla="*/ 2349194 h 2991507"/>
                <a:gd name="connsiteX17" fmla="*/ 509109 w 1983085"/>
                <a:gd name="connsiteY17" fmla="*/ 2762247 h 2991507"/>
                <a:gd name="connsiteX18" fmla="*/ 553044 w 1983085"/>
                <a:gd name="connsiteY18" fmla="*/ 2882494 h 2991507"/>
                <a:gd name="connsiteX19" fmla="*/ 250563 w 1983085"/>
                <a:gd name="connsiteY19" fmla="*/ 2991507 h 2991507"/>
                <a:gd name="connsiteX20" fmla="*/ 63306 w 1983085"/>
                <a:gd name="connsiteY20" fmla="*/ 2363639 h 2991507"/>
                <a:gd name="connsiteX21" fmla="*/ 200 w 1983085"/>
                <a:gd name="connsiteY21" fmla="*/ 1690577 h 2991507"/>
                <a:gd name="connsiteX22" fmla="*/ 120047 w 1983085"/>
                <a:gd name="connsiteY22" fmla="*/ 908009 h 2991507"/>
                <a:gd name="connsiteX23" fmla="*/ 308179 w 1983085"/>
                <a:gd name="connsiteY23" fmla="*/ 433148 h 2991507"/>
                <a:gd name="connsiteX24" fmla="*/ 473686 w 1983085"/>
                <a:gd name="connsiteY24" fmla="*/ 172515 h 2991507"/>
                <a:gd name="connsiteX25" fmla="*/ 642537 w 1983085"/>
                <a:gd name="connsiteY25" fmla="*/ 0 h 2991507"/>
                <a:gd name="connsiteX26" fmla="*/ 761759 w 1983085"/>
                <a:gd name="connsiteY26" fmla="*/ 332056 h 2991507"/>
                <a:gd name="connsiteX27" fmla="*/ 754645 w 1983085"/>
                <a:gd name="connsiteY27" fmla="*/ 678085 h 2991507"/>
                <a:gd name="connsiteX28" fmla="*/ 577543 w 1983085"/>
                <a:gd name="connsiteY28" fmla="*/ 1005788 h 2991507"/>
                <a:gd name="connsiteX29" fmla="*/ 580017 w 1983085"/>
                <a:gd name="connsiteY29" fmla="*/ 1049853 h 2991507"/>
                <a:gd name="connsiteX30" fmla="*/ 998755 w 1983085"/>
                <a:gd name="connsiteY30" fmla="*/ 813397 h 2991507"/>
                <a:gd name="connsiteX31" fmla="*/ 1491149 w 1983085"/>
                <a:gd name="connsiteY31" fmla="*/ 701311 h 2991507"/>
                <a:gd name="connsiteX32" fmla="*/ 1503751 w 1983085"/>
                <a:gd name="connsiteY32" fmla="*/ 708401 h 299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83085" h="2991507">
                  <a:moveTo>
                    <a:pt x="1503751" y="708401"/>
                  </a:moveTo>
                  <a:cubicBezTo>
                    <a:pt x="1523712" y="737061"/>
                    <a:pt x="1480707" y="845173"/>
                    <a:pt x="1441158" y="919813"/>
                  </a:cubicBezTo>
                  <a:cubicBezTo>
                    <a:pt x="1395959" y="1005116"/>
                    <a:pt x="1303636" y="1124669"/>
                    <a:pt x="1219955" y="1213129"/>
                  </a:cubicBezTo>
                  <a:cubicBezTo>
                    <a:pt x="1136275" y="1301590"/>
                    <a:pt x="1042931" y="1380723"/>
                    <a:pt x="939074" y="1450576"/>
                  </a:cubicBezTo>
                  <a:cubicBezTo>
                    <a:pt x="835217" y="1520429"/>
                    <a:pt x="606345" y="1620692"/>
                    <a:pt x="596813" y="1632245"/>
                  </a:cubicBezTo>
                  <a:cubicBezTo>
                    <a:pt x="587281" y="1643798"/>
                    <a:pt x="649167" y="1649587"/>
                    <a:pt x="767161" y="1653421"/>
                  </a:cubicBezTo>
                  <a:cubicBezTo>
                    <a:pt x="885155" y="1657255"/>
                    <a:pt x="1148491" y="1639184"/>
                    <a:pt x="1304775" y="1655250"/>
                  </a:cubicBezTo>
                  <a:cubicBezTo>
                    <a:pt x="1461059" y="1671316"/>
                    <a:pt x="1595303" y="1714658"/>
                    <a:pt x="1704867" y="1749816"/>
                  </a:cubicBezTo>
                  <a:cubicBezTo>
                    <a:pt x="1814430" y="1784976"/>
                    <a:pt x="1923629" y="1833850"/>
                    <a:pt x="1962156" y="1866208"/>
                  </a:cubicBezTo>
                  <a:cubicBezTo>
                    <a:pt x="2000683" y="1898565"/>
                    <a:pt x="1982548" y="1903952"/>
                    <a:pt x="1936030" y="1943962"/>
                  </a:cubicBezTo>
                  <a:cubicBezTo>
                    <a:pt x="1889511" y="1983971"/>
                    <a:pt x="1791890" y="2062239"/>
                    <a:pt x="1683043" y="2106263"/>
                  </a:cubicBezTo>
                  <a:cubicBezTo>
                    <a:pt x="1574197" y="2150286"/>
                    <a:pt x="1402519" y="2193274"/>
                    <a:pt x="1282951" y="2208104"/>
                  </a:cubicBezTo>
                  <a:cubicBezTo>
                    <a:pt x="1163382" y="2222935"/>
                    <a:pt x="1078036" y="2215074"/>
                    <a:pt x="965636" y="2195250"/>
                  </a:cubicBezTo>
                  <a:cubicBezTo>
                    <a:pt x="853235" y="2175427"/>
                    <a:pt x="710858" y="2130115"/>
                    <a:pt x="608544" y="2089164"/>
                  </a:cubicBezTo>
                  <a:cubicBezTo>
                    <a:pt x="506230" y="2048213"/>
                    <a:pt x="368968" y="1961518"/>
                    <a:pt x="351750" y="1949541"/>
                  </a:cubicBezTo>
                  <a:cubicBezTo>
                    <a:pt x="334532" y="1937564"/>
                    <a:pt x="335386" y="1931327"/>
                    <a:pt x="342904" y="1997936"/>
                  </a:cubicBezTo>
                  <a:cubicBezTo>
                    <a:pt x="350422" y="2064545"/>
                    <a:pt x="369159" y="2221809"/>
                    <a:pt x="396860" y="2349194"/>
                  </a:cubicBezTo>
                  <a:cubicBezTo>
                    <a:pt x="424561" y="2476579"/>
                    <a:pt x="467735" y="2639985"/>
                    <a:pt x="509109" y="2762247"/>
                  </a:cubicBezTo>
                  <a:lnTo>
                    <a:pt x="553044" y="2882494"/>
                  </a:lnTo>
                  <a:cubicBezTo>
                    <a:pt x="473777" y="2939687"/>
                    <a:pt x="326860" y="2968014"/>
                    <a:pt x="250563" y="2991507"/>
                  </a:cubicBezTo>
                  <a:cubicBezTo>
                    <a:pt x="170949" y="2783480"/>
                    <a:pt x="105033" y="2580461"/>
                    <a:pt x="63306" y="2363639"/>
                  </a:cubicBezTo>
                  <a:cubicBezTo>
                    <a:pt x="21579" y="2146817"/>
                    <a:pt x="-2461" y="1929490"/>
                    <a:pt x="200" y="1690577"/>
                  </a:cubicBezTo>
                  <a:cubicBezTo>
                    <a:pt x="2859" y="1451663"/>
                    <a:pt x="68717" y="1117581"/>
                    <a:pt x="120047" y="908009"/>
                  </a:cubicBezTo>
                  <a:cubicBezTo>
                    <a:pt x="171377" y="698438"/>
                    <a:pt x="249239" y="555730"/>
                    <a:pt x="308179" y="433148"/>
                  </a:cubicBezTo>
                  <a:cubicBezTo>
                    <a:pt x="367119" y="310566"/>
                    <a:pt x="414822" y="245163"/>
                    <a:pt x="473686" y="172515"/>
                  </a:cubicBezTo>
                  <a:cubicBezTo>
                    <a:pt x="525192" y="108949"/>
                    <a:pt x="595112" y="17610"/>
                    <a:pt x="642537" y="0"/>
                  </a:cubicBezTo>
                  <a:cubicBezTo>
                    <a:pt x="709556" y="115352"/>
                    <a:pt x="737990" y="210065"/>
                    <a:pt x="761759" y="332056"/>
                  </a:cubicBezTo>
                  <a:cubicBezTo>
                    <a:pt x="780973" y="477891"/>
                    <a:pt x="781276" y="547748"/>
                    <a:pt x="754645" y="678085"/>
                  </a:cubicBezTo>
                  <a:cubicBezTo>
                    <a:pt x="727497" y="810951"/>
                    <a:pt x="606647" y="943826"/>
                    <a:pt x="577543" y="1005788"/>
                  </a:cubicBezTo>
                  <a:cubicBezTo>
                    <a:pt x="548438" y="1067749"/>
                    <a:pt x="509816" y="1081918"/>
                    <a:pt x="580017" y="1049853"/>
                  </a:cubicBezTo>
                  <a:cubicBezTo>
                    <a:pt x="650219" y="1017789"/>
                    <a:pt x="846899" y="871489"/>
                    <a:pt x="998755" y="813397"/>
                  </a:cubicBezTo>
                  <a:cubicBezTo>
                    <a:pt x="1150609" y="755308"/>
                    <a:pt x="1446228" y="697135"/>
                    <a:pt x="1491149" y="701311"/>
                  </a:cubicBezTo>
                  <a:cubicBezTo>
                    <a:pt x="1496764" y="701833"/>
                    <a:pt x="1500901" y="704307"/>
                    <a:pt x="1503751" y="708401"/>
                  </a:cubicBezTo>
                  <a:close/>
                </a:path>
              </a:pathLst>
            </a:custGeom>
            <a:solidFill>
              <a:schemeClr val="accent3">
                <a:lumMod val="20000"/>
                <a:lumOff val="80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0" name="Group 19">
            <a:extLst>
              <a:ext uri="{FF2B5EF4-FFF2-40B4-BE49-F238E27FC236}">
                <a16:creationId xmlns:a16="http://schemas.microsoft.com/office/drawing/2014/main" id="{E3C756DA-9F2B-1C9A-3316-E5B8EE7EC4C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93124" y="522611"/>
            <a:ext cx="390463" cy="382073"/>
            <a:chOff x="10135816" y="265201"/>
            <a:chExt cx="370216" cy="362282"/>
          </a:xfrm>
        </p:grpSpPr>
        <p:sp>
          <p:nvSpPr>
            <p:cNvPr id="21" name="Freeform: Shape 20">
              <a:extLst>
                <a:ext uri="{FF2B5EF4-FFF2-40B4-BE49-F238E27FC236}">
                  <a16:creationId xmlns:a16="http://schemas.microsoft.com/office/drawing/2014/main" id="{50242C1C-C38F-765C-423E-66DBDD3E7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0478977">
              <a:off x="10135816" y="265202"/>
              <a:ext cx="370215" cy="362281"/>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 name="connsiteX0" fmla="*/ 2649000 w 4854502"/>
                <a:gd name="connsiteY0" fmla="*/ 326 h 4679289"/>
                <a:gd name="connsiteX1" fmla="*/ 3964140 w 4854502"/>
                <a:gd name="connsiteY1" fmla="*/ 591130 h 4679289"/>
                <a:gd name="connsiteX2" fmla="*/ 4735908 w 4854502"/>
                <a:gd name="connsiteY2" fmla="*/ 1906232 h 4679289"/>
                <a:gd name="connsiteX3" fmla="*/ 4451030 w 4854502"/>
                <a:gd name="connsiteY3" fmla="*/ 3809413 h 4679289"/>
                <a:gd name="connsiteX4" fmla="*/ 1074535 w 4854502"/>
                <a:gd name="connsiteY4" fmla="*/ 4657562 h 4679289"/>
                <a:gd name="connsiteX5" fmla="*/ 33359 w 4854502"/>
                <a:gd name="connsiteY5" fmla="*/ 2995991 h 4679289"/>
                <a:gd name="connsiteX6" fmla="*/ 592137 w 4854502"/>
                <a:gd name="connsiteY6" fmla="*/ 806182 h 4679289"/>
                <a:gd name="connsiteX7" fmla="*/ 2649000 w 4854502"/>
                <a:gd name="connsiteY7" fmla="*/ 326 h 4679289"/>
                <a:gd name="connsiteX0" fmla="*/ 2615635 w 4821137"/>
                <a:gd name="connsiteY0" fmla="*/ 326 h 4679289"/>
                <a:gd name="connsiteX1" fmla="*/ 3930775 w 4821137"/>
                <a:gd name="connsiteY1" fmla="*/ 591130 h 4679289"/>
                <a:gd name="connsiteX2" fmla="*/ 4702543 w 4821137"/>
                <a:gd name="connsiteY2" fmla="*/ 1906232 h 4679289"/>
                <a:gd name="connsiteX3" fmla="*/ 4417665 w 4821137"/>
                <a:gd name="connsiteY3" fmla="*/ 3809413 h 4679289"/>
                <a:gd name="connsiteX4" fmla="*/ 1041170 w 4821137"/>
                <a:gd name="connsiteY4" fmla="*/ 4657562 h 4679289"/>
                <a:gd name="connsiteX5" fmla="*/ -6 w 4821137"/>
                <a:gd name="connsiteY5" fmla="*/ 2995991 h 4679289"/>
                <a:gd name="connsiteX6" fmla="*/ 2615635 w 4821137"/>
                <a:gd name="connsiteY6" fmla="*/ 326 h 4679289"/>
                <a:gd name="connsiteX0" fmla="*/ 1273592 w 4821137"/>
                <a:gd name="connsiteY0" fmla="*/ 509 h 4538208"/>
                <a:gd name="connsiteX1" fmla="*/ 3930775 w 4821137"/>
                <a:gd name="connsiteY1" fmla="*/ 450049 h 4538208"/>
                <a:gd name="connsiteX2" fmla="*/ 4702543 w 4821137"/>
                <a:gd name="connsiteY2" fmla="*/ 1765151 h 4538208"/>
                <a:gd name="connsiteX3" fmla="*/ 4417665 w 4821137"/>
                <a:gd name="connsiteY3" fmla="*/ 3668332 h 4538208"/>
                <a:gd name="connsiteX4" fmla="*/ 1041170 w 4821137"/>
                <a:gd name="connsiteY4" fmla="*/ 4516481 h 4538208"/>
                <a:gd name="connsiteX5" fmla="*/ -6 w 4821137"/>
                <a:gd name="connsiteY5" fmla="*/ 2854910 h 4538208"/>
                <a:gd name="connsiteX6" fmla="*/ 1273592 w 4821137"/>
                <a:gd name="connsiteY6" fmla="*/ 509 h 4538208"/>
                <a:gd name="connsiteX0" fmla="*/ 1273592 w 4748056"/>
                <a:gd name="connsiteY0" fmla="*/ 509 h 4616908"/>
                <a:gd name="connsiteX1" fmla="*/ 3930775 w 4748056"/>
                <a:gd name="connsiteY1" fmla="*/ 450049 h 4616908"/>
                <a:gd name="connsiteX2" fmla="*/ 4702543 w 4748056"/>
                <a:gd name="connsiteY2" fmla="*/ 1765151 h 4616908"/>
                <a:gd name="connsiteX3" fmla="*/ 4205529 w 4748056"/>
                <a:gd name="connsiteY3" fmla="*/ 4141576 h 4616908"/>
                <a:gd name="connsiteX4" fmla="*/ 1041170 w 4748056"/>
                <a:gd name="connsiteY4" fmla="*/ 4516481 h 4616908"/>
                <a:gd name="connsiteX5" fmla="*/ -6 w 4748056"/>
                <a:gd name="connsiteY5" fmla="*/ 2854910 h 4616908"/>
                <a:gd name="connsiteX6" fmla="*/ 1273592 w 4748056"/>
                <a:gd name="connsiteY6" fmla="*/ 509 h 4616908"/>
                <a:gd name="connsiteX0" fmla="*/ 1273592 w 4733640"/>
                <a:gd name="connsiteY0" fmla="*/ 509 h 4686390"/>
                <a:gd name="connsiteX1" fmla="*/ 3930775 w 4733640"/>
                <a:gd name="connsiteY1" fmla="*/ 450049 h 4686390"/>
                <a:gd name="connsiteX2" fmla="*/ 4702543 w 4733640"/>
                <a:gd name="connsiteY2" fmla="*/ 1765151 h 4686390"/>
                <a:gd name="connsiteX3" fmla="*/ 4205529 w 4733640"/>
                <a:gd name="connsiteY3" fmla="*/ 4141576 h 4686390"/>
                <a:gd name="connsiteX4" fmla="*/ 1606488 w 4733640"/>
                <a:gd name="connsiteY4" fmla="*/ 4600718 h 4686390"/>
                <a:gd name="connsiteX5" fmla="*/ -6 w 4733640"/>
                <a:gd name="connsiteY5" fmla="*/ 2854910 h 4686390"/>
                <a:gd name="connsiteX6" fmla="*/ 1273592 w 4733640"/>
                <a:gd name="connsiteY6" fmla="*/ 509 h 468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33640" h="4686390">
                  <a:moveTo>
                    <a:pt x="1273592" y="509"/>
                  </a:moveTo>
                  <a:cubicBezTo>
                    <a:pt x="1815358" y="-12501"/>
                    <a:pt x="3597772" y="225275"/>
                    <a:pt x="3930775" y="450049"/>
                  </a:cubicBezTo>
                  <a:cubicBezTo>
                    <a:pt x="4347970" y="891935"/>
                    <a:pt x="4462255" y="1014360"/>
                    <a:pt x="4702543" y="1765151"/>
                  </a:cubicBezTo>
                  <a:cubicBezTo>
                    <a:pt x="4787656" y="2347784"/>
                    <a:pt x="4721538" y="3668982"/>
                    <a:pt x="4205529" y="4141576"/>
                  </a:cubicBezTo>
                  <a:cubicBezTo>
                    <a:pt x="3689520" y="4614170"/>
                    <a:pt x="2307410" y="4815162"/>
                    <a:pt x="1606488" y="4600718"/>
                  </a:cubicBezTo>
                  <a:cubicBezTo>
                    <a:pt x="905566" y="4386274"/>
                    <a:pt x="111831" y="3484145"/>
                    <a:pt x="-6" y="2854910"/>
                  </a:cubicBezTo>
                  <a:cubicBezTo>
                    <a:pt x="262405" y="2078704"/>
                    <a:pt x="618462" y="401319"/>
                    <a:pt x="1273592" y="509"/>
                  </a:cubicBezTo>
                  <a:close/>
                </a:path>
              </a:pathLst>
            </a:cu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22854DEE-7888-26B8-22D5-6BE1C240DD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0478977">
              <a:off x="10135817" y="265201"/>
              <a:ext cx="370215" cy="362281"/>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 name="connsiteX0" fmla="*/ 2649000 w 4854502"/>
                <a:gd name="connsiteY0" fmla="*/ 326 h 4679289"/>
                <a:gd name="connsiteX1" fmla="*/ 3964140 w 4854502"/>
                <a:gd name="connsiteY1" fmla="*/ 591130 h 4679289"/>
                <a:gd name="connsiteX2" fmla="*/ 4735908 w 4854502"/>
                <a:gd name="connsiteY2" fmla="*/ 1906232 h 4679289"/>
                <a:gd name="connsiteX3" fmla="*/ 4451030 w 4854502"/>
                <a:gd name="connsiteY3" fmla="*/ 3809413 h 4679289"/>
                <a:gd name="connsiteX4" fmla="*/ 1074535 w 4854502"/>
                <a:gd name="connsiteY4" fmla="*/ 4657562 h 4679289"/>
                <a:gd name="connsiteX5" fmla="*/ 33359 w 4854502"/>
                <a:gd name="connsiteY5" fmla="*/ 2995991 h 4679289"/>
                <a:gd name="connsiteX6" fmla="*/ 592137 w 4854502"/>
                <a:gd name="connsiteY6" fmla="*/ 806182 h 4679289"/>
                <a:gd name="connsiteX7" fmla="*/ 2649000 w 4854502"/>
                <a:gd name="connsiteY7" fmla="*/ 326 h 4679289"/>
                <a:gd name="connsiteX0" fmla="*/ 2615635 w 4821137"/>
                <a:gd name="connsiteY0" fmla="*/ 326 h 4679289"/>
                <a:gd name="connsiteX1" fmla="*/ 3930775 w 4821137"/>
                <a:gd name="connsiteY1" fmla="*/ 591130 h 4679289"/>
                <a:gd name="connsiteX2" fmla="*/ 4702543 w 4821137"/>
                <a:gd name="connsiteY2" fmla="*/ 1906232 h 4679289"/>
                <a:gd name="connsiteX3" fmla="*/ 4417665 w 4821137"/>
                <a:gd name="connsiteY3" fmla="*/ 3809413 h 4679289"/>
                <a:gd name="connsiteX4" fmla="*/ 1041170 w 4821137"/>
                <a:gd name="connsiteY4" fmla="*/ 4657562 h 4679289"/>
                <a:gd name="connsiteX5" fmla="*/ -6 w 4821137"/>
                <a:gd name="connsiteY5" fmla="*/ 2995991 h 4679289"/>
                <a:gd name="connsiteX6" fmla="*/ 2615635 w 4821137"/>
                <a:gd name="connsiteY6" fmla="*/ 326 h 4679289"/>
                <a:gd name="connsiteX0" fmla="*/ 1273592 w 4821137"/>
                <a:gd name="connsiteY0" fmla="*/ 509 h 4538208"/>
                <a:gd name="connsiteX1" fmla="*/ 3930775 w 4821137"/>
                <a:gd name="connsiteY1" fmla="*/ 450049 h 4538208"/>
                <a:gd name="connsiteX2" fmla="*/ 4702543 w 4821137"/>
                <a:gd name="connsiteY2" fmla="*/ 1765151 h 4538208"/>
                <a:gd name="connsiteX3" fmla="*/ 4417665 w 4821137"/>
                <a:gd name="connsiteY3" fmla="*/ 3668332 h 4538208"/>
                <a:gd name="connsiteX4" fmla="*/ 1041170 w 4821137"/>
                <a:gd name="connsiteY4" fmla="*/ 4516481 h 4538208"/>
                <a:gd name="connsiteX5" fmla="*/ -6 w 4821137"/>
                <a:gd name="connsiteY5" fmla="*/ 2854910 h 4538208"/>
                <a:gd name="connsiteX6" fmla="*/ 1273592 w 4821137"/>
                <a:gd name="connsiteY6" fmla="*/ 509 h 4538208"/>
                <a:gd name="connsiteX0" fmla="*/ 1273592 w 4748056"/>
                <a:gd name="connsiteY0" fmla="*/ 509 h 4616908"/>
                <a:gd name="connsiteX1" fmla="*/ 3930775 w 4748056"/>
                <a:gd name="connsiteY1" fmla="*/ 450049 h 4616908"/>
                <a:gd name="connsiteX2" fmla="*/ 4702543 w 4748056"/>
                <a:gd name="connsiteY2" fmla="*/ 1765151 h 4616908"/>
                <a:gd name="connsiteX3" fmla="*/ 4205529 w 4748056"/>
                <a:gd name="connsiteY3" fmla="*/ 4141576 h 4616908"/>
                <a:gd name="connsiteX4" fmla="*/ 1041170 w 4748056"/>
                <a:gd name="connsiteY4" fmla="*/ 4516481 h 4616908"/>
                <a:gd name="connsiteX5" fmla="*/ -6 w 4748056"/>
                <a:gd name="connsiteY5" fmla="*/ 2854910 h 4616908"/>
                <a:gd name="connsiteX6" fmla="*/ 1273592 w 4748056"/>
                <a:gd name="connsiteY6" fmla="*/ 509 h 4616908"/>
                <a:gd name="connsiteX0" fmla="*/ 1273592 w 4733640"/>
                <a:gd name="connsiteY0" fmla="*/ 509 h 4686390"/>
                <a:gd name="connsiteX1" fmla="*/ 3930775 w 4733640"/>
                <a:gd name="connsiteY1" fmla="*/ 450049 h 4686390"/>
                <a:gd name="connsiteX2" fmla="*/ 4702543 w 4733640"/>
                <a:gd name="connsiteY2" fmla="*/ 1765151 h 4686390"/>
                <a:gd name="connsiteX3" fmla="*/ 4205529 w 4733640"/>
                <a:gd name="connsiteY3" fmla="*/ 4141576 h 4686390"/>
                <a:gd name="connsiteX4" fmla="*/ 1606488 w 4733640"/>
                <a:gd name="connsiteY4" fmla="*/ 4600718 h 4686390"/>
                <a:gd name="connsiteX5" fmla="*/ -6 w 4733640"/>
                <a:gd name="connsiteY5" fmla="*/ 2854910 h 4686390"/>
                <a:gd name="connsiteX6" fmla="*/ 1273592 w 4733640"/>
                <a:gd name="connsiteY6" fmla="*/ 509 h 468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33640" h="4686390">
                  <a:moveTo>
                    <a:pt x="1273592" y="509"/>
                  </a:moveTo>
                  <a:cubicBezTo>
                    <a:pt x="1815358" y="-12501"/>
                    <a:pt x="3597772" y="225275"/>
                    <a:pt x="3930775" y="450049"/>
                  </a:cubicBezTo>
                  <a:cubicBezTo>
                    <a:pt x="4347970" y="891935"/>
                    <a:pt x="4462255" y="1014360"/>
                    <a:pt x="4702543" y="1765151"/>
                  </a:cubicBezTo>
                  <a:cubicBezTo>
                    <a:pt x="4787656" y="2347784"/>
                    <a:pt x="4721538" y="3668982"/>
                    <a:pt x="4205529" y="4141576"/>
                  </a:cubicBezTo>
                  <a:cubicBezTo>
                    <a:pt x="3689520" y="4614170"/>
                    <a:pt x="2307410" y="4815162"/>
                    <a:pt x="1606488" y="4600718"/>
                  </a:cubicBezTo>
                  <a:cubicBezTo>
                    <a:pt x="905566" y="4386274"/>
                    <a:pt x="111831" y="3484145"/>
                    <a:pt x="-6" y="2854910"/>
                  </a:cubicBezTo>
                  <a:cubicBezTo>
                    <a:pt x="262405" y="2078704"/>
                    <a:pt x="618462" y="401319"/>
                    <a:pt x="1273592" y="509"/>
                  </a:cubicBezTo>
                  <a:close/>
                </a:path>
              </a:pathLst>
            </a:custGeom>
            <a:solidFill>
              <a:schemeClr val="accent4">
                <a:lumMod val="40000"/>
                <a:lumOff val="60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4" name="Group 23">
            <a:extLst>
              <a:ext uri="{FF2B5EF4-FFF2-40B4-BE49-F238E27FC236}">
                <a16:creationId xmlns:a16="http://schemas.microsoft.com/office/drawing/2014/main" id="{B6554DE5-4EB6-37B0-5592-8BC98C2F4E5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676" y="3292357"/>
            <a:ext cx="1179657" cy="1550389"/>
            <a:chOff x="-78390" y="3121814"/>
            <a:chExt cx="1118491" cy="1470079"/>
          </a:xfrm>
        </p:grpSpPr>
        <p:sp>
          <p:nvSpPr>
            <p:cNvPr id="25" name="Freeform: Shape 24">
              <a:extLst>
                <a:ext uri="{FF2B5EF4-FFF2-40B4-BE49-F238E27FC236}">
                  <a16:creationId xmlns:a16="http://schemas.microsoft.com/office/drawing/2014/main" id="{4107B540-B9C5-D9E2-A821-31C426CF09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9804018" flipH="1" flipV="1">
              <a:off x="-78390" y="3123108"/>
              <a:ext cx="1116483" cy="1468785"/>
            </a:xfrm>
            <a:custGeom>
              <a:avLst/>
              <a:gdLst>
                <a:gd name="connsiteX0" fmla="*/ 956391 w 1116483"/>
                <a:gd name="connsiteY0" fmla="*/ 153 h 1468785"/>
                <a:gd name="connsiteX1" fmla="*/ 1079077 w 1116483"/>
                <a:gd name="connsiteY1" fmla="*/ 602009 h 1468785"/>
                <a:gd name="connsiteX2" fmla="*/ 1116462 w 1116483"/>
                <a:gd name="connsiteY2" fmla="*/ 914073 h 1468785"/>
                <a:gd name="connsiteX3" fmla="*/ 980622 w 1116483"/>
                <a:gd name="connsiteY3" fmla="*/ 1295771 h 1468785"/>
                <a:gd name="connsiteX4" fmla="*/ 687235 w 1116483"/>
                <a:gd name="connsiteY4" fmla="*/ 1454403 h 1468785"/>
                <a:gd name="connsiteX5" fmla="*/ 230877 w 1116483"/>
                <a:gd name="connsiteY5" fmla="*/ 1407013 h 1468785"/>
                <a:gd name="connsiteX6" fmla="*/ 10870 w 1116483"/>
                <a:gd name="connsiteY6" fmla="*/ 974245 h 1468785"/>
                <a:gd name="connsiteX7" fmla="*/ 0 w 1116483"/>
                <a:gd name="connsiteY7" fmla="*/ 928504 h 1468785"/>
                <a:gd name="connsiteX8" fmla="*/ 152769 w 1116483"/>
                <a:gd name="connsiteY8" fmla="*/ 416039 h 1468785"/>
                <a:gd name="connsiteX9" fmla="*/ 283884 w 1116483"/>
                <a:gd name="connsiteY9" fmla="*/ 567386 h 1468785"/>
                <a:gd name="connsiteX10" fmla="*/ 580542 w 1116483"/>
                <a:gd name="connsiteY10" fmla="*/ 965435 h 1468785"/>
                <a:gd name="connsiteX11" fmla="*/ 956391 w 1116483"/>
                <a:gd name="connsiteY11" fmla="*/ 153 h 1468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6483" h="1468785">
                  <a:moveTo>
                    <a:pt x="956391" y="153"/>
                  </a:moveTo>
                  <a:cubicBezTo>
                    <a:pt x="980866" y="41805"/>
                    <a:pt x="1054729" y="367188"/>
                    <a:pt x="1079077" y="602009"/>
                  </a:cubicBezTo>
                  <a:lnTo>
                    <a:pt x="1116462" y="914073"/>
                  </a:lnTo>
                  <a:cubicBezTo>
                    <a:pt x="1117404" y="1121914"/>
                    <a:pt x="1088329" y="1174644"/>
                    <a:pt x="980622" y="1295771"/>
                  </a:cubicBezTo>
                  <a:cubicBezTo>
                    <a:pt x="915272" y="1377907"/>
                    <a:pt x="812193" y="1435863"/>
                    <a:pt x="687235" y="1454403"/>
                  </a:cubicBezTo>
                  <a:cubicBezTo>
                    <a:pt x="562278" y="1472943"/>
                    <a:pt x="343604" y="1487039"/>
                    <a:pt x="230877" y="1407013"/>
                  </a:cubicBezTo>
                  <a:cubicBezTo>
                    <a:pt x="118149" y="1326987"/>
                    <a:pt x="31964" y="1073797"/>
                    <a:pt x="10870" y="974245"/>
                  </a:cubicBezTo>
                  <a:lnTo>
                    <a:pt x="0" y="928504"/>
                  </a:lnTo>
                  <a:lnTo>
                    <a:pt x="152769" y="416039"/>
                  </a:lnTo>
                  <a:lnTo>
                    <a:pt x="283884" y="567386"/>
                  </a:lnTo>
                  <a:cubicBezTo>
                    <a:pt x="413735" y="726703"/>
                    <a:pt x="469476" y="829713"/>
                    <a:pt x="580542" y="965435"/>
                  </a:cubicBezTo>
                  <a:cubicBezTo>
                    <a:pt x="683140" y="636911"/>
                    <a:pt x="935120" y="-11453"/>
                    <a:pt x="956391" y="153"/>
                  </a:cubicBezTo>
                  <a:close/>
                </a:path>
              </a:pathLst>
            </a:cu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Shape 25">
              <a:extLst>
                <a:ext uri="{FF2B5EF4-FFF2-40B4-BE49-F238E27FC236}">
                  <a16:creationId xmlns:a16="http://schemas.microsoft.com/office/drawing/2014/main" id="{B68D77E2-FC6B-1120-A088-078257E7D9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9804018" flipH="1" flipV="1">
              <a:off x="-76382" y="3121814"/>
              <a:ext cx="1116483" cy="1468785"/>
            </a:xfrm>
            <a:custGeom>
              <a:avLst/>
              <a:gdLst>
                <a:gd name="connsiteX0" fmla="*/ 956391 w 1116483"/>
                <a:gd name="connsiteY0" fmla="*/ 153 h 1468785"/>
                <a:gd name="connsiteX1" fmla="*/ 1079077 w 1116483"/>
                <a:gd name="connsiteY1" fmla="*/ 602009 h 1468785"/>
                <a:gd name="connsiteX2" fmla="*/ 1116462 w 1116483"/>
                <a:gd name="connsiteY2" fmla="*/ 914073 h 1468785"/>
                <a:gd name="connsiteX3" fmla="*/ 980622 w 1116483"/>
                <a:gd name="connsiteY3" fmla="*/ 1295771 h 1468785"/>
                <a:gd name="connsiteX4" fmla="*/ 687235 w 1116483"/>
                <a:gd name="connsiteY4" fmla="*/ 1454403 h 1468785"/>
                <a:gd name="connsiteX5" fmla="*/ 230877 w 1116483"/>
                <a:gd name="connsiteY5" fmla="*/ 1407013 h 1468785"/>
                <a:gd name="connsiteX6" fmla="*/ 10870 w 1116483"/>
                <a:gd name="connsiteY6" fmla="*/ 974245 h 1468785"/>
                <a:gd name="connsiteX7" fmla="*/ 0 w 1116483"/>
                <a:gd name="connsiteY7" fmla="*/ 928504 h 1468785"/>
                <a:gd name="connsiteX8" fmla="*/ 152769 w 1116483"/>
                <a:gd name="connsiteY8" fmla="*/ 416039 h 1468785"/>
                <a:gd name="connsiteX9" fmla="*/ 283884 w 1116483"/>
                <a:gd name="connsiteY9" fmla="*/ 567386 h 1468785"/>
                <a:gd name="connsiteX10" fmla="*/ 580542 w 1116483"/>
                <a:gd name="connsiteY10" fmla="*/ 965435 h 1468785"/>
                <a:gd name="connsiteX11" fmla="*/ 956391 w 1116483"/>
                <a:gd name="connsiteY11" fmla="*/ 153 h 1468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6483" h="1468785">
                  <a:moveTo>
                    <a:pt x="956391" y="153"/>
                  </a:moveTo>
                  <a:cubicBezTo>
                    <a:pt x="980866" y="41805"/>
                    <a:pt x="1054729" y="367188"/>
                    <a:pt x="1079077" y="602009"/>
                  </a:cubicBezTo>
                  <a:lnTo>
                    <a:pt x="1116462" y="914073"/>
                  </a:lnTo>
                  <a:cubicBezTo>
                    <a:pt x="1117404" y="1121914"/>
                    <a:pt x="1088329" y="1174644"/>
                    <a:pt x="980622" y="1295771"/>
                  </a:cubicBezTo>
                  <a:cubicBezTo>
                    <a:pt x="915272" y="1377907"/>
                    <a:pt x="812193" y="1435863"/>
                    <a:pt x="687235" y="1454403"/>
                  </a:cubicBezTo>
                  <a:cubicBezTo>
                    <a:pt x="562278" y="1472943"/>
                    <a:pt x="343604" y="1487039"/>
                    <a:pt x="230877" y="1407013"/>
                  </a:cubicBezTo>
                  <a:cubicBezTo>
                    <a:pt x="118149" y="1326987"/>
                    <a:pt x="31964" y="1073797"/>
                    <a:pt x="10870" y="974245"/>
                  </a:cubicBezTo>
                  <a:lnTo>
                    <a:pt x="0" y="928504"/>
                  </a:lnTo>
                  <a:lnTo>
                    <a:pt x="152769" y="416039"/>
                  </a:lnTo>
                  <a:lnTo>
                    <a:pt x="283884" y="567386"/>
                  </a:lnTo>
                  <a:cubicBezTo>
                    <a:pt x="413735" y="726703"/>
                    <a:pt x="469476" y="829713"/>
                    <a:pt x="580542" y="965435"/>
                  </a:cubicBezTo>
                  <a:cubicBezTo>
                    <a:pt x="683140" y="636911"/>
                    <a:pt x="935120" y="-11453"/>
                    <a:pt x="956391" y="153"/>
                  </a:cubicBezTo>
                  <a:close/>
                </a:path>
              </a:pathLst>
            </a:custGeom>
            <a:solidFill>
              <a:schemeClr val="accent4">
                <a:lumMod val="40000"/>
                <a:lumOff val="60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8" name="Freeform: Shape 27">
            <a:extLst>
              <a:ext uri="{FF2B5EF4-FFF2-40B4-BE49-F238E27FC236}">
                <a16:creationId xmlns:a16="http://schemas.microsoft.com/office/drawing/2014/main" id="{74A8B050-1341-E322-EE63-86B954CBC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111557" flipH="1" flipV="1">
            <a:off x="11455858" y="3789824"/>
            <a:ext cx="1645424" cy="1075705"/>
          </a:xfrm>
          <a:custGeom>
            <a:avLst/>
            <a:gdLst>
              <a:gd name="connsiteX0" fmla="*/ 1560191 w 1560191"/>
              <a:gd name="connsiteY0" fmla="*/ 990889 h 1019928"/>
              <a:gd name="connsiteX1" fmla="*/ 1203921 w 1560191"/>
              <a:gd name="connsiteY1" fmla="*/ 1019928 h 1019928"/>
              <a:gd name="connsiteX2" fmla="*/ 1203488 w 1560191"/>
              <a:gd name="connsiteY2" fmla="*/ 1003983 h 1019928"/>
              <a:gd name="connsiteX3" fmla="*/ 1195436 w 1560191"/>
              <a:gd name="connsiteY3" fmla="*/ 886039 h 1019928"/>
              <a:gd name="connsiteX4" fmla="*/ 1123416 w 1560191"/>
              <a:gd name="connsiteY4" fmla="*/ 559864 h 1019928"/>
              <a:gd name="connsiteX5" fmla="*/ 893121 w 1560191"/>
              <a:gd name="connsiteY5" fmla="*/ 365664 h 1019928"/>
              <a:gd name="connsiteX6" fmla="*/ 480605 w 1560191"/>
              <a:gd name="connsiteY6" fmla="*/ 439334 h 1019928"/>
              <a:gd name="connsiteX7" fmla="*/ 309536 w 1560191"/>
              <a:gd name="connsiteY7" fmla="*/ 900639 h 1019928"/>
              <a:gd name="connsiteX8" fmla="*/ 307509 w 1560191"/>
              <a:gd name="connsiteY8" fmla="*/ 915185 h 1019928"/>
              <a:gd name="connsiteX9" fmla="*/ 0 w 1560191"/>
              <a:gd name="connsiteY9" fmla="*/ 794215 h 1019928"/>
              <a:gd name="connsiteX10" fmla="*/ 3078 w 1560191"/>
              <a:gd name="connsiteY10" fmla="*/ 777179 h 1019928"/>
              <a:gd name="connsiteX11" fmla="*/ 13243 w 1560191"/>
              <a:gd name="connsiteY11" fmla="*/ 720933 h 1019928"/>
              <a:gd name="connsiteX12" fmla="*/ 207037 w 1560191"/>
              <a:gd name="connsiteY12" fmla="*/ 208521 h 1019928"/>
              <a:gd name="connsiteX13" fmla="*/ 813573 w 1560191"/>
              <a:gd name="connsiteY13" fmla="*/ 2678 h 1019928"/>
              <a:gd name="connsiteX14" fmla="*/ 1220388 w 1560191"/>
              <a:gd name="connsiteY14" fmla="*/ 97826 h 1019928"/>
              <a:gd name="connsiteX15" fmla="*/ 1438546 w 1560191"/>
              <a:gd name="connsiteY15" fmla="*/ 330670 h 1019928"/>
              <a:gd name="connsiteX16" fmla="*/ 1550135 w 1560191"/>
              <a:gd name="connsiteY16" fmla="*/ 830672 h 1019928"/>
              <a:gd name="connsiteX17" fmla="*/ 1560191 w 1560191"/>
              <a:gd name="connsiteY17" fmla="*/ 990889 h 1019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60191" h="1019928">
                <a:moveTo>
                  <a:pt x="1560191" y="990889"/>
                </a:moveTo>
                <a:lnTo>
                  <a:pt x="1203921" y="1019928"/>
                </a:lnTo>
                <a:cubicBezTo>
                  <a:pt x="1203777" y="1014613"/>
                  <a:pt x="1203632" y="1009298"/>
                  <a:pt x="1203488" y="1003983"/>
                </a:cubicBezTo>
                <a:cubicBezTo>
                  <a:pt x="1201699" y="960593"/>
                  <a:pt x="1199181" y="920101"/>
                  <a:pt x="1195436" y="886039"/>
                </a:cubicBezTo>
                <a:cubicBezTo>
                  <a:pt x="1180455" y="749790"/>
                  <a:pt x="1173802" y="646593"/>
                  <a:pt x="1123416" y="559864"/>
                </a:cubicBezTo>
                <a:cubicBezTo>
                  <a:pt x="1073030" y="473135"/>
                  <a:pt x="1000256" y="385752"/>
                  <a:pt x="893121" y="365664"/>
                </a:cubicBezTo>
                <a:cubicBezTo>
                  <a:pt x="785987" y="345576"/>
                  <a:pt x="577869" y="350172"/>
                  <a:pt x="480605" y="439334"/>
                </a:cubicBezTo>
                <a:cubicBezTo>
                  <a:pt x="383341" y="528496"/>
                  <a:pt x="337239" y="725831"/>
                  <a:pt x="309536" y="900639"/>
                </a:cubicBezTo>
                <a:lnTo>
                  <a:pt x="307509" y="915185"/>
                </a:lnTo>
                <a:lnTo>
                  <a:pt x="0" y="794215"/>
                </a:lnTo>
                <a:lnTo>
                  <a:pt x="3078" y="777179"/>
                </a:lnTo>
                <a:cubicBezTo>
                  <a:pt x="7894" y="758848"/>
                  <a:pt x="12710" y="740516"/>
                  <a:pt x="13243" y="720933"/>
                </a:cubicBezTo>
                <a:cubicBezTo>
                  <a:pt x="46632" y="525002"/>
                  <a:pt x="99569" y="327692"/>
                  <a:pt x="207037" y="208521"/>
                </a:cubicBezTo>
                <a:cubicBezTo>
                  <a:pt x="289877" y="125227"/>
                  <a:pt x="426222" y="-3290"/>
                  <a:pt x="813573" y="2678"/>
                </a:cubicBezTo>
                <a:cubicBezTo>
                  <a:pt x="988675" y="-13906"/>
                  <a:pt x="1112892" y="50050"/>
                  <a:pt x="1220388" y="97826"/>
                </a:cubicBezTo>
                <a:cubicBezTo>
                  <a:pt x="1284499" y="126320"/>
                  <a:pt x="1383588" y="208529"/>
                  <a:pt x="1438546" y="330670"/>
                </a:cubicBezTo>
                <a:cubicBezTo>
                  <a:pt x="1493504" y="452811"/>
                  <a:pt x="1527018" y="713152"/>
                  <a:pt x="1550135" y="830672"/>
                </a:cubicBezTo>
                <a:cubicBezTo>
                  <a:pt x="1550137" y="882760"/>
                  <a:pt x="1560189" y="938801"/>
                  <a:pt x="1560191" y="990889"/>
                </a:cubicBez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Shape 29">
            <a:extLst>
              <a:ext uri="{FF2B5EF4-FFF2-40B4-BE49-F238E27FC236}">
                <a16:creationId xmlns:a16="http://schemas.microsoft.com/office/drawing/2014/main" id="{8397E5D6-4D7F-0F66-888F-1883E7505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78977">
            <a:off x="944193" y="5395248"/>
            <a:ext cx="459748" cy="449872"/>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 name="connsiteX0" fmla="*/ 2649000 w 4854502"/>
              <a:gd name="connsiteY0" fmla="*/ 326 h 4679289"/>
              <a:gd name="connsiteX1" fmla="*/ 3964140 w 4854502"/>
              <a:gd name="connsiteY1" fmla="*/ 591130 h 4679289"/>
              <a:gd name="connsiteX2" fmla="*/ 4735908 w 4854502"/>
              <a:gd name="connsiteY2" fmla="*/ 1906232 h 4679289"/>
              <a:gd name="connsiteX3" fmla="*/ 4451030 w 4854502"/>
              <a:gd name="connsiteY3" fmla="*/ 3809413 h 4679289"/>
              <a:gd name="connsiteX4" fmla="*/ 1074535 w 4854502"/>
              <a:gd name="connsiteY4" fmla="*/ 4657562 h 4679289"/>
              <a:gd name="connsiteX5" fmla="*/ 33359 w 4854502"/>
              <a:gd name="connsiteY5" fmla="*/ 2995991 h 4679289"/>
              <a:gd name="connsiteX6" fmla="*/ 592137 w 4854502"/>
              <a:gd name="connsiteY6" fmla="*/ 806182 h 4679289"/>
              <a:gd name="connsiteX7" fmla="*/ 2649000 w 4854502"/>
              <a:gd name="connsiteY7" fmla="*/ 326 h 4679289"/>
              <a:gd name="connsiteX0" fmla="*/ 2615635 w 4821137"/>
              <a:gd name="connsiteY0" fmla="*/ 326 h 4679289"/>
              <a:gd name="connsiteX1" fmla="*/ 3930775 w 4821137"/>
              <a:gd name="connsiteY1" fmla="*/ 591130 h 4679289"/>
              <a:gd name="connsiteX2" fmla="*/ 4702543 w 4821137"/>
              <a:gd name="connsiteY2" fmla="*/ 1906232 h 4679289"/>
              <a:gd name="connsiteX3" fmla="*/ 4417665 w 4821137"/>
              <a:gd name="connsiteY3" fmla="*/ 3809413 h 4679289"/>
              <a:gd name="connsiteX4" fmla="*/ 1041170 w 4821137"/>
              <a:gd name="connsiteY4" fmla="*/ 4657562 h 4679289"/>
              <a:gd name="connsiteX5" fmla="*/ -6 w 4821137"/>
              <a:gd name="connsiteY5" fmla="*/ 2995991 h 4679289"/>
              <a:gd name="connsiteX6" fmla="*/ 2615635 w 4821137"/>
              <a:gd name="connsiteY6" fmla="*/ 326 h 4679289"/>
              <a:gd name="connsiteX0" fmla="*/ 1273592 w 4821137"/>
              <a:gd name="connsiteY0" fmla="*/ 509 h 4538208"/>
              <a:gd name="connsiteX1" fmla="*/ 3930775 w 4821137"/>
              <a:gd name="connsiteY1" fmla="*/ 450049 h 4538208"/>
              <a:gd name="connsiteX2" fmla="*/ 4702543 w 4821137"/>
              <a:gd name="connsiteY2" fmla="*/ 1765151 h 4538208"/>
              <a:gd name="connsiteX3" fmla="*/ 4417665 w 4821137"/>
              <a:gd name="connsiteY3" fmla="*/ 3668332 h 4538208"/>
              <a:gd name="connsiteX4" fmla="*/ 1041170 w 4821137"/>
              <a:gd name="connsiteY4" fmla="*/ 4516481 h 4538208"/>
              <a:gd name="connsiteX5" fmla="*/ -6 w 4821137"/>
              <a:gd name="connsiteY5" fmla="*/ 2854910 h 4538208"/>
              <a:gd name="connsiteX6" fmla="*/ 1273592 w 4821137"/>
              <a:gd name="connsiteY6" fmla="*/ 509 h 4538208"/>
              <a:gd name="connsiteX0" fmla="*/ 1273592 w 4748056"/>
              <a:gd name="connsiteY0" fmla="*/ 509 h 4616908"/>
              <a:gd name="connsiteX1" fmla="*/ 3930775 w 4748056"/>
              <a:gd name="connsiteY1" fmla="*/ 450049 h 4616908"/>
              <a:gd name="connsiteX2" fmla="*/ 4702543 w 4748056"/>
              <a:gd name="connsiteY2" fmla="*/ 1765151 h 4616908"/>
              <a:gd name="connsiteX3" fmla="*/ 4205529 w 4748056"/>
              <a:gd name="connsiteY3" fmla="*/ 4141576 h 4616908"/>
              <a:gd name="connsiteX4" fmla="*/ 1041170 w 4748056"/>
              <a:gd name="connsiteY4" fmla="*/ 4516481 h 4616908"/>
              <a:gd name="connsiteX5" fmla="*/ -6 w 4748056"/>
              <a:gd name="connsiteY5" fmla="*/ 2854910 h 4616908"/>
              <a:gd name="connsiteX6" fmla="*/ 1273592 w 4748056"/>
              <a:gd name="connsiteY6" fmla="*/ 509 h 4616908"/>
              <a:gd name="connsiteX0" fmla="*/ 1273592 w 4733640"/>
              <a:gd name="connsiteY0" fmla="*/ 509 h 4686390"/>
              <a:gd name="connsiteX1" fmla="*/ 3930775 w 4733640"/>
              <a:gd name="connsiteY1" fmla="*/ 450049 h 4686390"/>
              <a:gd name="connsiteX2" fmla="*/ 4702543 w 4733640"/>
              <a:gd name="connsiteY2" fmla="*/ 1765151 h 4686390"/>
              <a:gd name="connsiteX3" fmla="*/ 4205529 w 4733640"/>
              <a:gd name="connsiteY3" fmla="*/ 4141576 h 4686390"/>
              <a:gd name="connsiteX4" fmla="*/ 1606488 w 4733640"/>
              <a:gd name="connsiteY4" fmla="*/ 4600718 h 4686390"/>
              <a:gd name="connsiteX5" fmla="*/ -6 w 4733640"/>
              <a:gd name="connsiteY5" fmla="*/ 2854910 h 4686390"/>
              <a:gd name="connsiteX6" fmla="*/ 1273592 w 4733640"/>
              <a:gd name="connsiteY6" fmla="*/ 509 h 468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33640" h="4686390">
                <a:moveTo>
                  <a:pt x="1273592" y="509"/>
                </a:moveTo>
                <a:cubicBezTo>
                  <a:pt x="1815358" y="-12501"/>
                  <a:pt x="3597772" y="225275"/>
                  <a:pt x="3930775" y="450049"/>
                </a:cubicBezTo>
                <a:cubicBezTo>
                  <a:pt x="4347970" y="891935"/>
                  <a:pt x="4462255" y="1014360"/>
                  <a:pt x="4702543" y="1765151"/>
                </a:cubicBezTo>
                <a:cubicBezTo>
                  <a:pt x="4787656" y="2347784"/>
                  <a:pt x="4721538" y="3668982"/>
                  <a:pt x="4205529" y="4141576"/>
                </a:cubicBezTo>
                <a:cubicBezTo>
                  <a:pt x="3689520" y="4614170"/>
                  <a:pt x="2307410" y="4815162"/>
                  <a:pt x="1606488" y="4600718"/>
                </a:cubicBezTo>
                <a:cubicBezTo>
                  <a:pt x="905566" y="4386274"/>
                  <a:pt x="111831" y="3484145"/>
                  <a:pt x="-6" y="2854910"/>
                </a:cubicBezTo>
                <a:cubicBezTo>
                  <a:pt x="262405" y="2078704"/>
                  <a:pt x="618462" y="401319"/>
                  <a:pt x="1273592" y="509"/>
                </a:cubicBez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Shape 31">
            <a:extLst>
              <a:ext uri="{FF2B5EF4-FFF2-40B4-BE49-F238E27FC236}">
                <a16:creationId xmlns:a16="http://schemas.microsoft.com/office/drawing/2014/main" id="{CA434C8A-1FE7-78C7-2287-A4551C31C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024533">
            <a:off x="551882" y="6254875"/>
            <a:ext cx="1780724" cy="679036"/>
          </a:xfrm>
          <a:custGeom>
            <a:avLst/>
            <a:gdLst>
              <a:gd name="connsiteX0" fmla="*/ 136 w 1688483"/>
              <a:gd name="connsiteY0" fmla="*/ 370971 h 643827"/>
              <a:gd name="connsiteX1" fmla="*/ 29796 w 1688483"/>
              <a:gd name="connsiteY1" fmla="*/ 321031 h 643827"/>
              <a:gd name="connsiteX2" fmla="*/ 193494 w 1688483"/>
              <a:gd name="connsiteY2" fmla="*/ 0 h 643827"/>
              <a:gd name="connsiteX3" fmla="*/ 342419 w 1688483"/>
              <a:gd name="connsiteY3" fmla="*/ 41231 h 643827"/>
              <a:gd name="connsiteX4" fmla="*/ 1514785 w 1688483"/>
              <a:gd name="connsiteY4" fmla="*/ 356991 h 643827"/>
              <a:gd name="connsiteX5" fmla="*/ 1546388 w 1688483"/>
              <a:gd name="connsiteY5" fmla="*/ 365855 h 643827"/>
              <a:gd name="connsiteX6" fmla="*/ 1688483 w 1688483"/>
              <a:gd name="connsiteY6" fmla="*/ 643827 h 643827"/>
              <a:gd name="connsiteX7" fmla="*/ 1676562 w 1688483"/>
              <a:gd name="connsiteY7" fmla="*/ 642998 h 643827"/>
              <a:gd name="connsiteX8" fmla="*/ 647542 w 1688483"/>
              <a:gd name="connsiteY8" fmla="*/ 494202 h 643827"/>
              <a:gd name="connsiteX9" fmla="*/ 18901 w 1688483"/>
              <a:gd name="connsiteY9" fmla="*/ 385890 h 643827"/>
              <a:gd name="connsiteX10" fmla="*/ 136 w 1688483"/>
              <a:gd name="connsiteY10" fmla="*/ 370971 h 643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88483" h="643827">
                <a:moveTo>
                  <a:pt x="136" y="370971"/>
                </a:moveTo>
                <a:cubicBezTo>
                  <a:pt x="-1089" y="364364"/>
                  <a:pt x="5757" y="351920"/>
                  <a:pt x="29796" y="321031"/>
                </a:cubicBezTo>
                <a:lnTo>
                  <a:pt x="193494" y="0"/>
                </a:lnTo>
                <a:lnTo>
                  <a:pt x="342419" y="41231"/>
                </a:lnTo>
                <a:cubicBezTo>
                  <a:pt x="669643" y="131506"/>
                  <a:pt x="1200274" y="269712"/>
                  <a:pt x="1514785" y="356991"/>
                </a:cubicBezTo>
                <a:lnTo>
                  <a:pt x="1546388" y="365855"/>
                </a:lnTo>
                <a:lnTo>
                  <a:pt x="1688483" y="643827"/>
                </a:lnTo>
                <a:lnTo>
                  <a:pt x="1676562" y="642998"/>
                </a:lnTo>
                <a:cubicBezTo>
                  <a:pt x="1492444" y="628757"/>
                  <a:pt x="846083" y="561989"/>
                  <a:pt x="647542" y="494202"/>
                </a:cubicBezTo>
                <a:cubicBezTo>
                  <a:pt x="388059" y="448142"/>
                  <a:pt x="164605" y="426337"/>
                  <a:pt x="18901" y="385890"/>
                </a:cubicBezTo>
                <a:cubicBezTo>
                  <a:pt x="10657" y="378348"/>
                  <a:pt x="1361" y="377578"/>
                  <a:pt x="136" y="370971"/>
                </a:cubicBezTo>
                <a:close/>
              </a:path>
            </a:pathLst>
          </a:custGeom>
          <a:solidFill>
            <a:schemeClr val="accent3">
              <a:lumMod val="20000"/>
              <a:lumOff val="80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文本框 3">
            <a:extLst>
              <a:ext uri="{FF2B5EF4-FFF2-40B4-BE49-F238E27FC236}">
                <a16:creationId xmlns:a16="http://schemas.microsoft.com/office/drawing/2014/main" id="{A814E50F-7112-7426-36C9-486648C7857F}"/>
              </a:ext>
            </a:extLst>
          </p:cNvPr>
          <p:cNvSpPr txBox="1"/>
          <p:nvPr/>
        </p:nvSpPr>
        <p:spPr>
          <a:xfrm>
            <a:off x="2524505" y="1456085"/>
            <a:ext cx="3904870" cy="4615366"/>
          </a:xfrm>
          <a:prstGeom prst="rect">
            <a:avLst/>
          </a:prstGeom>
          <a:noFill/>
        </p:spPr>
        <p:txBody>
          <a:bodyPr wrap="square" rtlCol="0">
            <a:spAutoFit/>
          </a:bodyPr>
          <a:lstStyle/>
          <a:p>
            <a:pPr>
              <a:lnSpc>
                <a:spcPct val="150000"/>
              </a:lnSpc>
            </a:pPr>
            <a:r>
              <a:rPr lang="en-US" altLang="zh-CN" dirty="0"/>
              <a:t>         </a:t>
            </a:r>
            <a:r>
              <a:rPr lang="zh-CN" altLang="zh-CN" dirty="0"/>
              <a:t>研究</a:t>
            </a:r>
            <a:r>
              <a:rPr lang="zh-CN" altLang="en-US" dirty="0"/>
              <a:t>实验课过成化打分管理</a:t>
            </a:r>
            <a:r>
              <a:rPr lang="zh-CN" altLang="zh-CN" dirty="0"/>
              <a:t>系统的目的是通过开发</a:t>
            </a:r>
            <a:r>
              <a:rPr lang="zh-CN" altLang="en-US" dirty="0"/>
              <a:t>该</a:t>
            </a:r>
            <a:r>
              <a:rPr lang="zh-CN" altLang="zh-CN" dirty="0"/>
              <a:t>系统，解决传统实验课教学中打分管理的问题，提供一个科学、规范、高效的实验课打分管理工具。通过该系统，能够提高教学评价的客观性和准确性，也可以让老师在实验课上带来一套规范的教学过程。还能提高学生的实践能力和自主学习能力。还便于教师进行教学评估和分析，在实验课教学的信息化发展上有很大的帮助。</a:t>
            </a:r>
            <a:endParaRPr lang="zh-CN" altLang="en-US" dirty="0"/>
          </a:p>
        </p:txBody>
      </p:sp>
      <p:sp>
        <p:nvSpPr>
          <p:cNvPr id="5" name="文本框 4">
            <a:extLst>
              <a:ext uri="{FF2B5EF4-FFF2-40B4-BE49-F238E27FC236}">
                <a16:creationId xmlns:a16="http://schemas.microsoft.com/office/drawing/2014/main" id="{8013DE4B-72BA-8D9A-8F5D-2A40590D8514}"/>
              </a:ext>
            </a:extLst>
          </p:cNvPr>
          <p:cNvSpPr txBox="1"/>
          <p:nvPr/>
        </p:nvSpPr>
        <p:spPr>
          <a:xfrm>
            <a:off x="2118033" y="437427"/>
            <a:ext cx="1916789" cy="396134"/>
          </a:xfrm>
          <a:prstGeom prst="rect">
            <a:avLst/>
          </a:prstGeom>
          <a:noFill/>
        </p:spPr>
        <p:txBody>
          <a:bodyPr wrap="square">
            <a:spAutoFit/>
          </a:bodyPr>
          <a:lstStyle/>
          <a:p>
            <a:pPr>
              <a:lnSpc>
                <a:spcPct val="120000"/>
              </a:lnSpc>
              <a:spcBef>
                <a:spcPts val="0"/>
              </a:spcBef>
              <a:spcAft>
                <a:spcPts val="0"/>
              </a:spcAft>
            </a:pPr>
            <a:r>
              <a:rPr lang="zh-CN" altLang="en-US" sz="18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研究意义</a:t>
            </a:r>
            <a:endParaRPr lang="en-GB" altLang="zh-CN" sz="18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527579543"/>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2613423" y="3400328"/>
            <a:ext cx="624706" cy="624706"/>
            <a:chOff x="5252030" y="2008764"/>
            <a:chExt cx="809336" cy="809336"/>
          </a:xfrm>
          <a:solidFill>
            <a:schemeClr val="accent1"/>
          </a:solidFill>
        </p:grpSpPr>
        <p:sp>
          <p:nvSpPr>
            <p:cNvPr id="35" name="椭圆 34"/>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36" name="椭圆 35"/>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45"/>
          <p:cNvGrpSpPr/>
          <p:nvPr/>
        </p:nvGrpSpPr>
        <p:grpSpPr>
          <a:xfrm>
            <a:off x="10189354" y="2743485"/>
            <a:ext cx="624706" cy="624706"/>
            <a:chOff x="5252030" y="2008764"/>
            <a:chExt cx="809336" cy="809336"/>
          </a:xfrm>
          <a:solidFill>
            <a:schemeClr val="accent3"/>
          </a:solidFill>
        </p:grpSpPr>
        <p:sp>
          <p:nvSpPr>
            <p:cNvPr id="47" name="椭圆 46"/>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48" name="椭圆 47"/>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2" name="组合 51"/>
          <p:cNvGrpSpPr/>
          <p:nvPr/>
        </p:nvGrpSpPr>
        <p:grpSpPr>
          <a:xfrm>
            <a:off x="7641925" y="2619575"/>
            <a:ext cx="461909" cy="461908"/>
            <a:chOff x="304800" y="673100"/>
            <a:chExt cx="4000500" cy="4000500"/>
          </a:xfrm>
          <a:solidFill>
            <a:schemeClr val="accent2"/>
          </a:solidFill>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54" name="椭圆 53"/>
            <p:cNvSpPr/>
            <p:nvPr/>
          </p:nvSpPr>
          <p:spPr>
            <a:xfrm>
              <a:off x="392112" y="760412"/>
              <a:ext cx="3825874" cy="3825874"/>
            </a:xfrm>
            <a:prstGeom prst="ellipse">
              <a:avLst/>
            </a:prstGeom>
            <a:grp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55" name="组合 54"/>
          <p:cNvGrpSpPr/>
          <p:nvPr/>
        </p:nvGrpSpPr>
        <p:grpSpPr>
          <a:xfrm>
            <a:off x="7645299" y="3353424"/>
            <a:ext cx="558456" cy="558455"/>
            <a:chOff x="304800" y="673100"/>
            <a:chExt cx="4000500" cy="4000500"/>
          </a:xfrm>
          <a:effectLst>
            <a:outerShdw blurRad="444500" dist="254000" dir="8100000" algn="tr" rotWithShape="0">
              <a:prstClr val="black">
                <a:alpha val="50000"/>
              </a:prstClr>
            </a:outerShdw>
          </a:effectLst>
        </p:grpSpPr>
        <p:sp>
          <p:nvSpPr>
            <p:cNvPr id="56" name="同心圆 5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57" name="椭圆 56"/>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64" name="组合 63"/>
          <p:cNvGrpSpPr/>
          <p:nvPr/>
        </p:nvGrpSpPr>
        <p:grpSpPr>
          <a:xfrm>
            <a:off x="4536859" y="2174432"/>
            <a:ext cx="396893" cy="396892"/>
            <a:chOff x="304800" y="673100"/>
            <a:chExt cx="4000500" cy="4000500"/>
          </a:xfrm>
          <a:effectLst>
            <a:outerShdw blurRad="444500" dist="254000" dir="8100000" algn="tr" rotWithShape="0">
              <a:prstClr val="black">
                <a:alpha val="50000"/>
              </a:prstClr>
            </a:outerShdw>
          </a:effectLst>
        </p:grpSpPr>
        <p:sp>
          <p:nvSpPr>
            <p:cNvPr id="65" name="同心圆 6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66" name="椭圆 6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74" name="组合 73"/>
          <p:cNvGrpSpPr/>
          <p:nvPr/>
        </p:nvGrpSpPr>
        <p:grpSpPr>
          <a:xfrm>
            <a:off x="9109906" y="2034469"/>
            <a:ext cx="483097" cy="483095"/>
            <a:chOff x="304800" y="673100"/>
            <a:chExt cx="4000500" cy="4000500"/>
          </a:xfrm>
          <a:effectLst>
            <a:outerShdw blurRad="444500" dist="254000" dir="8100000" algn="tr" rotWithShape="0">
              <a:prstClr val="black">
                <a:alpha val="50000"/>
              </a:prstClr>
            </a:outerShdw>
          </a:effectLst>
        </p:grpSpPr>
        <p:sp>
          <p:nvSpPr>
            <p:cNvPr id="75" name="同心圆 7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76" name="椭圆 7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78" name="组合 77"/>
          <p:cNvGrpSpPr/>
          <p:nvPr/>
        </p:nvGrpSpPr>
        <p:grpSpPr>
          <a:xfrm>
            <a:off x="1388681" y="3691645"/>
            <a:ext cx="306977" cy="306976"/>
            <a:chOff x="304800" y="673100"/>
            <a:chExt cx="4000500" cy="4000500"/>
          </a:xfrm>
          <a:effectLst>
            <a:outerShdw blurRad="444500" dist="254000" dir="8100000" algn="tr" rotWithShape="0">
              <a:prstClr val="black">
                <a:alpha val="50000"/>
              </a:prstClr>
            </a:outerShdw>
          </a:effectLst>
        </p:grpSpPr>
        <p:sp>
          <p:nvSpPr>
            <p:cNvPr id="79" name="同心圆 7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80" name="椭圆 7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81" name="组合 80"/>
          <p:cNvGrpSpPr/>
          <p:nvPr/>
        </p:nvGrpSpPr>
        <p:grpSpPr>
          <a:xfrm>
            <a:off x="3646217" y="2947906"/>
            <a:ext cx="311778" cy="311778"/>
            <a:chOff x="5252030" y="2008764"/>
            <a:chExt cx="809336" cy="809336"/>
          </a:xfrm>
          <a:solidFill>
            <a:schemeClr val="accent4"/>
          </a:solidFill>
        </p:grpSpPr>
        <p:sp>
          <p:nvSpPr>
            <p:cNvPr id="82" name="椭圆 81"/>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3" name="椭圆 82"/>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1723038" y="3328078"/>
            <a:ext cx="311778" cy="311778"/>
            <a:chOff x="5252030" y="2008764"/>
            <a:chExt cx="809336" cy="809336"/>
          </a:xfrm>
          <a:solidFill>
            <a:schemeClr val="accent1"/>
          </a:solidFill>
        </p:grpSpPr>
        <p:sp>
          <p:nvSpPr>
            <p:cNvPr id="85" name="椭圆 84"/>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6" name="椭圆 85"/>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7" name="组合 86"/>
          <p:cNvGrpSpPr/>
          <p:nvPr/>
        </p:nvGrpSpPr>
        <p:grpSpPr>
          <a:xfrm>
            <a:off x="8481794" y="2166736"/>
            <a:ext cx="311778" cy="311778"/>
            <a:chOff x="5252030" y="2008764"/>
            <a:chExt cx="809336" cy="809336"/>
          </a:xfrm>
          <a:solidFill>
            <a:schemeClr val="accent2"/>
          </a:solidFill>
        </p:grpSpPr>
        <p:sp>
          <p:nvSpPr>
            <p:cNvPr id="88" name="椭圆 87"/>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9" name="椭圆 88"/>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0" name="组合 89"/>
          <p:cNvGrpSpPr/>
          <p:nvPr/>
        </p:nvGrpSpPr>
        <p:grpSpPr>
          <a:xfrm>
            <a:off x="3066662" y="2391121"/>
            <a:ext cx="231797" cy="231797"/>
            <a:chOff x="5252030" y="2008764"/>
            <a:chExt cx="809336" cy="809336"/>
          </a:xfrm>
          <a:solidFill>
            <a:schemeClr val="accent2"/>
          </a:solidFill>
        </p:grpSpPr>
        <p:sp>
          <p:nvSpPr>
            <p:cNvPr id="91" name="椭圆 90"/>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2" name="椭圆 91"/>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3" name="组合 92"/>
          <p:cNvGrpSpPr/>
          <p:nvPr/>
        </p:nvGrpSpPr>
        <p:grpSpPr>
          <a:xfrm>
            <a:off x="8568962" y="2936386"/>
            <a:ext cx="452171" cy="452171"/>
            <a:chOff x="5252030" y="2008764"/>
            <a:chExt cx="809336" cy="809336"/>
          </a:xfrm>
          <a:solidFill>
            <a:schemeClr val="accent3"/>
          </a:solidFill>
        </p:grpSpPr>
        <p:sp>
          <p:nvSpPr>
            <p:cNvPr id="94" name="椭圆 93"/>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5" name="椭圆 94"/>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6" name="组合 95"/>
          <p:cNvGrpSpPr/>
          <p:nvPr/>
        </p:nvGrpSpPr>
        <p:grpSpPr>
          <a:xfrm>
            <a:off x="9239149" y="2571326"/>
            <a:ext cx="226085" cy="226085"/>
            <a:chOff x="5252030" y="2008764"/>
            <a:chExt cx="809336" cy="809336"/>
          </a:xfrm>
          <a:solidFill>
            <a:schemeClr val="accent4"/>
          </a:solidFill>
        </p:grpSpPr>
        <p:sp>
          <p:nvSpPr>
            <p:cNvPr id="97" name="椭圆 96"/>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8" name="椭圆 97"/>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5042527" y="1926994"/>
            <a:ext cx="2288035" cy="2288035"/>
            <a:chOff x="5252030" y="2008764"/>
            <a:chExt cx="809336" cy="809336"/>
          </a:xfrm>
          <a:solidFill>
            <a:schemeClr val="accent6"/>
          </a:solidFill>
        </p:grpSpPr>
        <p:sp>
          <p:nvSpPr>
            <p:cNvPr id="100" name="椭圆 99"/>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6596" kern="0">
                <a:solidFill>
                  <a:sysClr val="window" lastClr="FFFFFF"/>
                </a:solidFill>
                <a:latin typeface="Arial" panose="020B0604020202020204" pitchFamily="34" charset="0"/>
                <a:ea typeface="宋体"/>
                <a:cs typeface="Arial" panose="020B0604020202020204" pitchFamily="34" charset="0"/>
              </a:endParaRPr>
            </a:p>
          </p:txBody>
        </p:sp>
        <p:sp>
          <p:nvSpPr>
            <p:cNvPr id="101" name="椭圆 100"/>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799">
                  <a:latin typeface="Arial" panose="020B0604020202020204" pitchFamily="34" charset="0"/>
                  <a:cs typeface="Arial" panose="020B0604020202020204" pitchFamily="34" charset="0"/>
                </a:rPr>
                <a:t>02</a:t>
              </a:r>
              <a:endParaRPr lang="zh-CN" altLang="en-US" sz="8799" dirty="0">
                <a:latin typeface="Arial" panose="020B0604020202020204" pitchFamily="34" charset="0"/>
                <a:cs typeface="Arial" panose="020B0604020202020204" pitchFamily="34" charset="0"/>
              </a:endParaRPr>
            </a:p>
          </p:txBody>
        </p:sp>
      </p:grpSp>
      <p:sp>
        <p:nvSpPr>
          <p:cNvPr id="102" name="TextBox 1"/>
          <p:cNvSpPr txBox="1"/>
          <p:nvPr/>
        </p:nvSpPr>
        <p:spPr>
          <a:xfrm>
            <a:off x="4291389" y="4661327"/>
            <a:ext cx="3775393" cy="767390"/>
          </a:xfrm>
          <a:prstGeom prst="rect">
            <a:avLst/>
          </a:prstGeom>
          <a:noFill/>
        </p:spPr>
        <p:txBody>
          <a:bodyPr wrap="none" rtlCol="0">
            <a:spAutoFit/>
          </a:bodyPr>
          <a:lstStyle/>
          <a:p>
            <a:pPr>
              <a:lnSpc>
                <a:spcPct val="120000"/>
              </a:lnSpc>
              <a:spcBef>
                <a:spcPts val="0"/>
              </a:spcBef>
              <a:spcAft>
                <a:spcPts val="0"/>
              </a:spcAft>
            </a:pPr>
            <a:r>
              <a:rPr lang="zh-CN" altLang="en-US" sz="40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研究现状及分析</a:t>
            </a:r>
            <a:endParaRPr lang="en-GB" altLang="zh-CN" sz="40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905047094"/>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7"/>
          <p:cNvSpPr>
            <a:spLocks/>
          </p:cNvSpPr>
          <p:nvPr/>
        </p:nvSpPr>
        <p:spPr bwMode="auto">
          <a:xfrm>
            <a:off x="-123353" y="0"/>
            <a:ext cx="8566764" cy="7141639"/>
          </a:xfrm>
          <a:custGeom>
            <a:avLst/>
            <a:gdLst>
              <a:gd name="T0" fmla="*/ 0 w 3821"/>
              <a:gd name="T1" fmla="*/ 0 h 3184"/>
              <a:gd name="T2" fmla="*/ 2886 w 3821"/>
              <a:gd name="T3" fmla="*/ 0 h 3184"/>
              <a:gd name="T4" fmla="*/ 2903 w 3821"/>
              <a:gd name="T5" fmla="*/ 17 h 3184"/>
              <a:gd name="T6" fmla="*/ 3821 w 3821"/>
              <a:gd name="T7" fmla="*/ 1059 h 3184"/>
              <a:gd name="T8" fmla="*/ 0 w 3821"/>
              <a:gd name="T9" fmla="*/ 3184 h 3184"/>
              <a:gd name="T10" fmla="*/ 0 w 3821"/>
              <a:gd name="T11" fmla="*/ 0 h 3184"/>
            </a:gdLst>
            <a:ahLst/>
            <a:cxnLst>
              <a:cxn ang="0">
                <a:pos x="T0" y="T1"/>
              </a:cxn>
              <a:cxn ang="0">
                <a:pos x="T2" y="T3"/>
              </a:cxn>
              <a:cxn ang="0">
                <a:pos x="T4" y="T5"/>
              </a:cxn>
              <a:cxn ang="0">
                <a:pos x="T6" y="T7"/>
              </a:cxn>
              <a:cxn ang="0">
                <a:pos x="T8" y="T9"/>
              </a:cxn>
              <a:cxn ang="0">
                <a:pos x="T10" y="T11"/>
              </a:cxn>
            </a:cxnLst>
            <a:rect l="0" t="0" r="r" b="b"/>
            <a:pathLst>
              <a:path w="3821" h="3184">
                <a:moveTo>
                  <a:pt x="0" y="0"/>
                </a:moveTo>
                <a:lnTo>
                  <a:pt x="2886" y="0"/>
                </a:lnTo>
                <a:lnTo>
                  <a:pt x="2903" y="17"/>
                </a:lnTo>
                <a:lnTo>
                  <a:pt x="3821" y="1059"/>
                </a:lnTo>
                <a:lnTo>
                  <a:pt x="0" y="3184"/>
                </a:lnTo>
                <a:lnTo>
                  <a:pt x="0" y="0"/>
                </a:lnTo>
                <a:close/>
              </a:path>
            </a:pathLst>
          </a:custGeom>
          <a:solidFill>
            <a:schemeClr val="accent1"/>
          </a:solidFill>
          <a:ln w="0">
            <a:noFill/>
            <a:prstDash val="solid"/>
            <a:round/>
            <a:headEnd/>
            <a:tailEnd/>
          </a:ln>
        </p:spPr>
        <p:txBody>
          <a:bodyPr vert="horz" wrap="square" lIns="128557" tIns="64278" rIns="128557" bIns="64278" numCol="1" anchor="t" anchorCtr="0" compatLnSpc="1">
            <a:prstTxWarp prst="textNoShape">
              <a:avLst/>
            </a:prstTxWarp>
          </a:bodyPr>
          <a:lstStyle/>
          <a:p>
            <a:endParaRPr lang="zh-CN" altLang="en-US" sz="2000" dirty="0"/>
          </a:p>
        </p:txBody>
      </p:sp>
      <p:sp>
        <p:nvSpPr>
          <p:cNvPr id="10" name="Freeform 6"/>
          <p:cNvSpPr>
            <a:spLocks/>
          </p:cNvSpPr>
          <p:nvPr/>
        </p:nvSpPr>
        <p:spPr bwMode="auto">
          <a:xfrm>
            <a:off x="100150" y="2472407"/>
            <a:ext cx="12752618" cy="4759598"/>
          </a:xfrm>
          <a:custGeom>
            <a:avLst/>
            <a:gdLst>
              <a:gd name="T0" fmla="*/ 3815 w 5688"/>
              <a:gd name="T1" fmla="*/ 0 h 2122"/>
              <a:gd name="T2" fmla="*/ 5688 w 5688"/>
              <a:gd name="T3" fmla="*/ 2122 h 2122"/>
              <a:gd name="T4" fmla="*/ 0 w 5688"/>
              <a:gd name="T5" fmla="*/ 2122 h 2122"/>
              <a:gd name="T6" fmla="*/ 3815 w 5688"/>
              <a:gd name="T7" fmla="*/ 0 h 2122"/>
            </a:gdLst>
            <a:ahLst/>
            <a:cxnLst>
              <a:cxn ang="0">
                <a:pos x="T0" y="T1"/>
              </a:cxn>
              <a:cxn ang="0">
                <a:pos x="T2" y="T3"/>
              </a:cxn>
              <a:cxn ang="0">
                <a:pos x="T4" y="T5"/>
              </a:cxn>
              <a:cxn ang="0">
                <a:pos x="T6" y="T7"/>
              </a:cxn>
            </a:cxnLst>
            <a:rect l="0" t="0" r="r" b="b"/>
            <a:pathLst>
              <a:path w="5688" h="2122">
                <a:moveTo>
                  <a:pt x="3815" y="0"/>
                </a:moveTo>
                <a:lnTo>
                  <a:pt x="5688" y="2122"/>
                </a:lnTo>
                <a:lnTo>
                  <a:pt x="0" y="2122"/>
                </a:lnTo>
                <a:lnTo>
                  <a:pt x="3815" y="0"/>
                </a:lnTo>
                <a:close/>
              </a:path>
            </a:pathLst>
          </a:custGeom>
          <a:blipFill dpi="0" rotWithShape="1">
            <a:blip r:embed="rId3" cstate="print">
              <a:extLst>
                <a:ext uri="{28A0092B-C50C-407E-A947-70E740481C1C}">
                  <a14:useLocalDpi xmlns:a14="http://schemas.microsoft.com/office/drawing/2010/main" val="0"/>
                </a:ext>
              </a:extLst>
            </a:blip>
            <a:srcRect/>
            <a:stretch>
              <a:fillRect/>
            </a:stretch>
          </a:blipFill>
          <a:ln w="0">
            <a:noFill/>
            <a:prstDash val="solid"/>
            <a:round/>
            <a:headEnd/>
            <a:tailEnd/>
          </a:ln>
        </p:spPr>
        <p:txBody>
          <a:bodyPr vert="horz" wrap="square" lIns="128557" tIns="64278" rIns="128557" bIns="64278" numCol="1" anchor="t" anchorCtr="0" compatLnSpc="1">
            <a:prstTxWarp prst="textNoShape">
              <a:avLst/>
            </a:prstTxWarp>
          </a:bodyPr>
          <a:lstStyle/>
          <a:p>
            <a:endParaRPr lang="zh-CN" altLang="en-US" sz="2000"/>
          </a:p>
        </p:txBody>
      </p:sp>
      <p:sp>
        <p:nvSpPr>
          <p:cNvPr id="8" name="文本框 7"/>
          <p:cNvSpPr txBox="1"/>
          <p:nvPr/>
        </p:nvSpPr>
        <p:spPr>
          <a:xfrm>
            <a:off x="880973" y="267892"/>
            <a:ext cx="3590727" cy="307777"/>
          </a:xfrm>
          <a:prstGeom prst="rect">
            <a:avLst/>
          </a:prstGeom>
          <a:noFill/>
        </p:spPr>
        <p:txBody>
          <a:bodyPr wrap="none" lIns="0" tIns="0" rIns="0" bIns="0" rtlCol="0">
            <a:spAutoFit/>
          </a:bodyPr>
          <a:lstStyle/>
          <a:p>
            <a:pPr defTabSz="964278"/>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研究现状</a:t>
            </a:r>
            <a:r>
              <a:rPr lang="zh-CN" altLang="en-US" sz="200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春风化雨相关标题文字</a:t>
            </a:r>
          </a:p>
        </p:txBody>
      </p:sp>
      <p:sp>
        <p:nvSpPr>
          <p:cNvPr id="9" name="文本框 8"/>
          <p:cNvSpPr txBox="1"/>
          <p:nvPr/>
        </p:nvSpPr>
        <p:spPr>
          <a:xfrm>
            <a:off x="915144" y="843561"/>
            <a:ext cx="5544616" cy="2777683"/>
          </a:xfrm>
          <a:prstGeom prst="rect">
            <a:avLst/>
          </a:prstGeom>
          <a:noFill/>
        </p:spPr>
        <p:txBody>
          <a:bodyPr wrap="square" lIns="0" tIns="0" rIns="0" bIns="0" rtlCol="0">
            <a:spAutoFit/>
          </a:bodyPr>
          <a:lstStyle/>
          <a:p>
            <a:pPr indent="306070" algn="just">
              <a:lnSpc>
                <a:spcPct val="125000"/>
              </a:lnSpc>
              <a:spcBef>
                <a:spcPts val="250"/>
              </a:spcBef>
              <a:spcAft>
                <a:spcPts val="250"/>
              </a:spcAft>
            </a:pPr>
            <a:r>
              <a:rPr lang="zh-CN" altLang="zh-CN" sz="1400" b="1" kern="100" dirty="0">
                <a:effectLst/>
                <a:latin typeface="Times New Roman" panose="02020603050405020304" pitchFamily="18" charset="0"/>
                <a:ea typeface="宋体" panose="02010600030101010101" pitchFamily="2" charset="-122"/>
              </a:rPr>
              <a:t>国内研究者和开发者已经设计和开发了多种实验课打分管理系统，实验课过程化打分管理系统的研究与应用逐渐兴起，并取得了一定的进展。相关的研究主要集中在以下几个方面：</a:t>
            </a:r>
            <a:endParaRPr lang="zh-CN" altLang="zh-CN" sz="1400" b="1" kern="100" dirty="0">
              <a:effectLst/>
              <a:latin typeface="Times New Roman" panose="02020603050405020304" pitchFamily="18" charset="0"/>
              <a:ea typeface="黑体" panose="02010609060101010101" pitchFamily="49" charset="-122"/>
            </a:endParaRPr>
          </a:p>
          <a:p>
            <a:pPr indent="306070" algn="just">
              <a:lnSpc>
                <a:spcPct val="125000"/>
              </a:lnSpc>
              <a:spcBef>
                <a:spcPts val="250"/>
              </a:spcBef>
              <a:spcAft>
                <a:spcPts val="250"/>
              </a:spcAft>
            </a:pPr>
            <a:r>
              <a:rPr lang="zh-CN" altLang="zh-CN" sz="1400" b="1" kern="100" dirty="0">
                <a:effectLst/>
                <a:latin typeface="Times New Roman" panose="02020603050405020304" pitchFamily="18" charset="0"/>
                <a:ea typeface="宋体" panose="02010600030101010101" pitchFamily="2" charset="-122"/>
              </a:rPr>
              <a:t>系统的设计与实现：一些研究者设计并实现了针对实验课程打分管理的系统，提供了学生信息管理、实验环节评分管理、成绩统计分析等功能。</a:t>
            </a:r>
            <a:endParaRPr lang="zh-CN" altLang="zh-CN" sz="1400" b="1" kern="100" dirty="0">
              <a:effectLst/>
              <a:latin typeface="Times New Roman" panose="02020603050405020304" pitchFamily="18" charset="0"/>
              <a:ea typeface="黑体" panose="02010609060101010101" pitchFamily="49" charset="-122"/>
            </a:endParaRPr>
          </a:p>
          <a:p>
            <a:pPr indent="306070" algn="just">
              <a:lnSpc>
                <a:spcPct val="125000"/>
              </a:lnSpc>
              <a:spcBef>
                <a:spcPts val="250"/>
              </a:spcBef>
              <a:spcAft>
                <a:spcPts val="250"/>
              </a:spcAft>
            </a:pPr>
            <a:r>
              <a:rPr lang="zh-CN" altLang="zh-CN" sz="1400" b="1" kern="100" dirty="0">
                <a:effectLst/>
                <a:latin typeface="Times New Roman" panose="02020603050405020304" pitchFamily="18" charset="0"/>
                <a:ea typeface="宋体" panose="02010600030101010101" pitchFamily="2" charset="-122"/>
              </a:rPr>
              <a:t>算法与模型研究</a:t>
            </a:r>
            <a:r>
              <a:rPr lang="en-US" altLang="zh-CN" sz="1400" b="1" kern="100" dirty="0">
                <a:effectLst/>
                <a:latin typeface="Times New Roman" panose="02020603050405020304" pitchFamily="18" charset="0"/>
                <a:ea typeface="宋体" panose="02010600030101010101" pitchFamily="2" charset="-122"/>
              </a:rPr>
              <a:t>:</a:t>
            </a:r>
            <a:r>
              <a:rPr lang="zh-CN" altLang="zh-CN" sz="1400" b="1" kern="100" dirty="0">
                <a:solidFill>
                  <a:srgbClr val="374151"/>
                </a:solidFill>
                <a:effectLst/>
                <a:latin typeface="Arial" panose="020B0604020202020204" pitchFamily="34" charset="0"/>
                <a:ea typeface="黑体" panose="02010609060101010101" pitchFamily="49" charset="-122"/>
                <a:cs typeface="Arial" panose="020B0604020202020204" pitchFamily="34" charset="0"/>
              </a:rPr>
              <a:t>：</a:t>
            </a:r>
            <a:r>
              <a:rPr lang="zh-CN" altLang="zh-CN" sz="1400" b="1" kern="100" dirty="0">
                <a:effectLst/>
                <a:latin typeface="Times New Roman" panose="02020603050405020304" pitchFamily="18" charset="0"/>
                <a:ea typeface="宋体" panose="02010600030101010101" pitchFamily="2" charset="-122"/>
              </a:rPr>
              <a:t>一些研究团队结合教育评价理论和模型，研究了实验课程评价的算法和模型，旨在提高评价的客观性和准确性。</a:t>
            </a:r>
            <a:endParaRPr lang="zh-CN" altLang="zh-CN" sz="1400" b="1" kern="100" dirty="0">
              <a:effectLst/>
              <a:latin typeface="Times New Roman" panose="02020603050405020304" pitchFamily="18" charset="0"/>
              <a:ea typeface="黑体" panose="02010609060101010101" pitchFamily="49" charset="-122"/>
            </a:endParaRPr>
          </a:p>
          <a:p>
            <a:r>
              <a:rPr lang="zh-CN" altLang="zh-CN" sz="1400" b="1" dirty="0">
                <a:effectLst/>
                <a:ea typeface="宋体" panose="02010600030101010101" pitchFamily="2" charset="-122"/>
                <a:cs typeface="Times New Roman" panose="02020603050405020304" pitchFamily="18" charset="0"/>
              </a:rPr>
              <a:t>教学实践与效果评估：</a:t>
            </a:r>
            <a:r>
              <a:rPr lang="zh-CN" altLang="zh-CN" sz="1400" b="1" dirty="0">
                <a:solidFill>
                  <a:srgbClr val="374151"/>
                </a:solidFill>
                <a:effectLst/>
                <a:ea typeface="Arial" panose="020B0604020202020204" pitchFamily="34" charset="0"/>
              </a:rPr>
              <a:t> </a:t>
            </a:r>
            <a:r>
              <a:rPr lang="zh-CN" altLang="zh-CN" sz="1400" b="1" dirty="0">
                <a:effectLst/>
                <a:ea typeface="宋体" panose="02010600030101010101" pitchFamily="2" charset="-122"/>
                <a:cs typeface="Times New Roman" panose="02020603050405020304" pitchFamily="18" charset="0"/>
              </a:rPr>
              <a:t>一些研究者通过实际教学实践，探索实验课过程化打分管理系统的应用，评估其对学生实践能力和教学效果的影响</a:t>
            </a:r>
            <a:r>
              <a:rPr lang="zh-CN" altLang="zh-CN" sz="1400" dirty="0">
                <a:effectLst/>
                <a:ea typeface="宋体" panose="02010600030101010101" pitchFamily="2" charset="-122"/>
                <a:cs typeface="Times New Roman" panose="02020603050405020304" pitchFamily="18" charset="0"/>
              </a:rPr>
              <a:t>。</a:t>
            </a:r>
            <a:endParaRPr lang="zh-CN" altLang="en-US" sz="1200" dirty="0">
              <a:sym typeface="Arial" panose="020B0604020202020204" pitchFamily="34" charset="0"/>
            </a:endParaRPr>
          </a:p>
        </p:txBody>
      </p:sp>
    </p:spTree>
    <p:extLst>
      <p:ext uri="{BB962C8B-B14F-4D97-AF65-F5344CB8AC3E}">
        <p14:creationId xmlns:p14="http://schemas.microsoft.com/office/powerpoint/2010/main" val="76554878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各种各样的学校物品">
            <a:extLst>
              <a:ext uri="{FF2B5EF4-FFF2-40B4-BE49-F238E27FC236}">
                <a16:creationId xmlns:a16="http://schemas.microsoft.com/office/drawing/2014/main" id="{E7B9CF7E-1B8C-2672-A233-4A5E23EF3B39}"/>
              </a:ext>
            </a:extLst>
          </p:cNvPr>
          <p:cNvPicPr>
            <a:picLocks noChangeAspect="1"/>
          </p:cNvPicPr>
          <p:nvPr/>
        </p:nvPicPr>
        <p:blipFill>
          <a:blip r:embed="rId3" cstate="print">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0" y="0"/>
            <a:ext cx="12846424" cy="7232650"/>
          </a:xfrm>
          <a:prstGeom prst="rect">
            <a:avLst/>
          </a:prstGeom>
        </p:spPr>
      </p:pic>
      <p:sp>
        <p:nvSpPr>
          <p:cNvPr id="26" name="文本框 25"/>
          <p:cNvSpPr txBox="1"/>
          <p:nvPr/>
        </p:nvSpPr>
        <p:spPr>
          <a:xfrm>
            <a:off x="812751" y="535784"/>
            <a:ext cx="1795363" cy="307777"/>
          </a:xfrm>
          <a:prstGeom prst="rect">
            <a:avLst/>
          </a:prstGeom>
          <a:noFill/>
        </p:spPr>
        <p:txBody>
          <a:bodyPr wrap="none" lIns="0" tIns="0" rIns="0" bIns="0" rtlCol="0">
            <a:spAutoFit/>
          </a:bodyPr>
          <a:lstStyle/>
          <a:p>
            <a:pPr defTabSz="964278"/>
            <a:r>
              <a:rPr lang="zh-CN" altLang="en-US" sz="2000" dirty="0">
                <a:solidFill>
                  <a:schemeClr val="accent2">
                    <a:lumMod val="60000"/>
                    <a:lumOff val="40000"/>
                  </a:schemeClr>
                </a:solidFill>
                <a:latin typeface="Arial" panose="020B0604020202020204" pitchFamily="34" charset="0"/>
                <a:ea typeface="微软雅黑" panose="020B0503020204020204" pitchFamily="34" charset="-122"/>
                <a:cs typeface="+mn-ea"/>
                <a:sym typeface="Arial" panose="020B0604020202020204" pitchFamily="34" charset="0"/>
              </a:rPr>
              <a:t>研究的主要内容</a:t>
            </a:r>
          </a:p>
        </p:txBody>
      </p:sp>
      <p:sp>
        <p:nvSpPr>
          <p:cNvPr id="6" name="文本框 5">
            <a:extLst>
              <a:ext uri="{FF2B5EF4-FFF2-40B4-BE49-F238E27FC236}">
                <a16:creationId xmlns:a16="http://schemas.microsoft.com/office/drawing/2014/main" id="{A75A6C94-88C4-E773-44C2-F0550D44E7C1}"/>
              </a:ext>
            </a:extLst>
          </p:cNvPr>
          <p:cNvSpPr txBox="1"/>
          <p:nvPr/>
        </p:nvSpPr>
        <p:spPr>
          <a:xfrm>
            <a:off x="2213698" y="1054085"/>
            <a:ext cx="7711276" cy="2562240"/>
          </a:xfrm>
          <a:prstGeom prst="rect">
            <a:avLst/>
          </a:prstGeom>
          <a:noFill/>
        </p:spPr>
        <p:txBody>
          <a:bodyPr wrap="square" rtlCol="0">
            <a:spAutoFit/>
          </a:bodyPr>
          <a:lstStyle/>
          <a:p>
            <a:pPr indent="306070" algn="just">
              <a:lnSpc>
                <a:spcPct val="125000"/>
              </a:lnSpc>
              <a:spcBef>
                <a:spcPts val="250"/>
              </a:spcBef>
              <a:spcAft>
                <a:spcPts val="250"/>
              </a:spcAft>
            </a:pPr>
            <a:r>
              <a:rPr lang="zh-CN" altLang="zh-CN" sz="1800" b="1" kern="100" dirty="0">
                <a:solidFill>
                  <a:schemeClr val="accent1"/>
                </a:solidFill>
                <a:effectLst/>
                <a:latin typeface="Times New Roman" panose="02020603050405020304" pitchFamily="18" charset="0"/>
                <a:ea typeface="宋体" panose="02010600030101010101" pitchFamily="2" charset="-122"/>
              </a:rPr>
              <a:t>本系统旨在为我校的学生及教师提供一个界面美观、操作灵活的实验课过程化打分管理系统，。对于这个课题的总体研究思路，参照一些同类程序，借鉴它们的一些布局框架和功能结构，然后通过查阅资料以及向导师寻求帮助等方法解决技术上的问题。</a:t>
            </a:r>
            <a:endParaRPr lang="zh-CN" altLang="zh-CN" sz="1800" b="1" kern="100" dirty="0">
              <a:solidFill>
                <a:schemeClr val="accent1"/>
              </a:solidFill>
              <a:effectLst/>
              <a:latin typeface="Times New Roman" panose="02020603050405020304" pitchFamily="18" charset="0"/>
              <a:ea typeface="黑体" panose="02010609060101010101" pitchFamily="49" charset="-122"/>
            </a:endParaRPr>
          </a:p>
          <a:p>
            <a:pPr indent="306070" algn="just">
              <a:lnSpc>
                <a:spcPct val="125000"/>
              </a:lnSpc>
              <a:spcBef>
                <a:spcPts val="250"/>
              </a:spcBef>
              <a:spcAft>
                <a:spcPts val="250"/>
              </a:spcAft>
            </a:pPr>
            <a:r>
              <a:rPr lang="zh-CN" altLang="zh-CN" sz="1800" b="1" kern="100" dirty="0">
                <a:solidFill>
                  <a:schemeClr val="accent1"/>
                </a:solidFill>
                <a:effectLst/>
                <a:latin typeface="Times New Roman" panose="02020603050405020304" pitchFamily="18" charset="0"/>
                <a:ea typeface="宋体" panose="02010600030101010101" pitchFamily="2" charset="-122"/>
              </a:rPr>
              <a:t>本系统由三种用户组成，分别是管理员，教师，学生。其中管理员主要管理和维护系统，教师和学生实现使用系统的功能。</a:t>
            </a:r>
            <a:endParaRPr lang="zh-CN" altLang="zh-CN" sz="1800" b="1" kern="100" dirty="0">
              <a:solidFill>
                <a:schemeClr val="accent1"/>
              </a:solidFill>
              <a:effectLst/>
              <a:latin typeface="Times New Roman" panose="02020603050405020304" pitchFamily="18" charset="0"/>
              <a:ea typeface="黑体" panose="02010609060101010101" pitchFamily="49" charset="-122"/>
            </a:endParaRPr>
          </a:p>
          <a:p>
            <a:endParaRPr lang="zh-CN" altLang="en-US" dirty="0"/>
          </a:p>
        </p:txBody>
      </p:sp>
      <p:graphicFrame>
        <p:nvGraphicFramePr>
          <p:cNvPr id="9" name="图示 8">
            <a:extLst>
              <a:ext uri="{FF2B5EF4-FFF2-40B4-BE49-F238E27FC236}">
                <a16:creationId xmlns:a16="http://schemas.microsoft.com/office/drawing/2014/main" id="{F1E6449E-9102-91E4-FBD3-3E15983B1804}"/>
              </a:ext>
            </a:extLst>
          </p:cNvPr>
          <p:cNvGraphicFramePr/>
          <p:nvPr>
            <p:extLst>
              <p:ext uri="{D42A27DB-BD31-4B8C-83A1-F6EECF244321}">
                <p14:modId xmlns:p14="http://schemas.microsoft.com/office/powerpoint/2010/main" val="350583399"/>
              </p:ext>
            </p:extLst>
          </p:nvPr>
        </p:nvGraphicFramePr>
        <p:xfrm>
          <a:off x="6789415" y="3112269"/>
          <a:ext cx="3926210" cy="25622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36498498"/>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2613423" y="3400328"/>
            <a:ext cx="624706" cy="624706"/>
            <a:chOff x="5252030" y="2008764"/>
            <a:chExt cx="809336" cy="809336"/>
          </a:xfrm>
          <a:solidFill>
            <a:schemeClr val="accent1"/>
          </a:solidFill>
        </p:grpSpPr>
        <p:sp>
          <p:nvSpPr>
            <p:cNvPr id="35" name="椭圆 34"/>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36" name="椭圆 35"/>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45"/>
          <p:cNvGrpSpPr/>
          <p:nvPr/>
        </p:nvGrpSpPr>
        <p:grpSpPr>
          <a:xfrm>
            <a:off x="10189354" y="2743485"/>
            <a:ext cx="624706" cy="624706"/>
            <a:chOff x="5252030" y="2008764"/>
            <a:chExt cx="809336" cy="809336"/>
          </a:xfrm>
          <a:solidFill>
            <a:schemeClr val="accent3"/>
          </a:solidFill>
        </p:grpSpPr>
        <p:sp>
          <p:nvSpPr>
            <p:cNvPr id="47" name="椭圆 46"/>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48" name="椭圆 47"/>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2" name="组合 51"/>
          <p:cNvGrpSpPr/>
          <p:nvPr/>
        </p:nvGrpSpPr>
        <p:grpSpPr>
          <a:xfrm>
            <a:off x="7641925" y="2619575"/>
            <a:ext cx="461909" cy="461908"/>
            <a:chOff x="304800" y="673100"/>
            <a:chExt cx="4000500" cy="4000500"/>
          </a:xfrm>
          <a:solidFill>
            <a:schemeClr val="accent2"/>
          </a:solidFill>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54" name="椭圆 53"/>
            <p:cNvSpPr/>
            <p:nvPr/>
          </p:nvSpPr>
          <p:spPr>
            <a:xfrm>
              <a:off x="392112" y="760412"/>
              <a:ext cx="3825874" cy="3825874"/>
            </a:xfrm>
            <a:prstGeom prst="ellipse">
              <a:avLst/>
            </a:prstGeom>
            <a:grp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55" name="组合 54"/>
          <p:cNvGrpSpPr/>
          <p:nvPr/>
        </p:nvGrpSpPr>
        <p:grpSpPr>
          <a:xfrm>
            <a:off x="7645299" y="3353424"/>
            <a:ext cx="558456" cy="558455"/>
            <a:chOff x="304800" y="673100"/>
            <a:chExt cx="4000500" cy="4000500"/>
          </a:xfrm>
          <a:effectLst>
            <a:outerShdw blurRad="444500" dist="254000" dir="8100000" algn="tr" rotWithShape="0">
              <a:prstClr val="black">
                <a:alpha val="50000"/>
              </a:prstClr>
            </a:outerShdw>
          </a:effectLst>
        </p:grpSpPr>
        <p:sp>
          <p:nvSpPr>
            <p:cNvPr id="56" name="同心圆 5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57" name="椭圆 56"/>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64" name="组合 63"/>
          <p:cNvGrpSpPr/>
          <p:nvPr/>
        </p:nvGrpSpPr>
        <p:grpSpPr>
          <a:xfrm>
            <a:off x="4536859" y="2174432"/>
            <a:ext cx="396893" cy="396892"/>
            <a:chOff x="304800" y="673100"/>
            <a:chExt cx="4000500" cy="4000500"/>
          </a:xfrm>
          <a:effectLst>
            <a:outerShdw blurRad="444500" dist="254000" dir="8100000" algn="tr" rotWithShape="0">
              <a:prstClr val="black">
                <a:alpha val="50000"/>
              </a:prstClr>
            </a:outerShdw>
          </a:effectLst>
        </p:grpSpPr>
        <p:sp>
          <p:nvSpPr>
            <p:cNvPr id="65" name="同心圆 6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66" name="椭圆 6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74" name="组合 73"/>
          <p:cNvGrpSpPr/>
          <p:nvPr/>
        </p:nvGrpSpPr>
        <p:grpSpPr>
          <a:xfrm>
            <a:off x="9109906" y="2034469"/>
            <a:ext cx="483097" cy="483095"/>
            <a:chOff x="304800" y="673100"/>
            <a:chExt cx="4000500" cy="4000500"/>
          </a:xfrm>
          <a:effectLst>
            <a:outerShdw blurRad="444500" dist="254000" dir="8100000" algn="tr" rotWithShape="0">
              <a:prstClr val="black">
                <a:alpha val="50000"/>
              </a:prstClr>
            </a:outerShdw>
          </a:effectLst>
        </p:grpSpPr>
        <p:sp>
          <p:nvSpPr>
            <p:cNvPr id="75" name="同心圆 7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76" name="椭圆 7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78" name="组合 77"/>
          <p:cNvGrpSpPr/>
          <p:nvPr/>
        </p:nvGrpSpPr>
        <p:grpSpPr>
          <a:xfrm>
            <a:off x="1388681" y="3691645"/>
            <a:ext cx="306977" cy="306976"/>
            <a:chOff x="304800" y="673100"/>
            <a:chExt cx="4000500" cy="4000500"/>
          </a:xfrm>
          <a:effectLst>
            <a:outerShdw blurRad="444500" dist="254000" dir="8100000" algn="tr" rotWithShape="0">
              <a:prstClr val="black">
                <a:alpha val="50000"/>
              </a:prstClr>
            </a:outerShdw>
          </a:effectLst>
        </p:grpSpPr>
        <p:sp>
          <p:nvSpPr>
            <p:cNvPr id="79" name="同心圆 7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Text" lastClr="000000"/>
                </a:solidFill>
                <a:latin typeface="Calibri"/>
                <a:ea typeface="宋体"/>
              </a:endParaRPr>
            </a:p>
          </p:txBody>
        </p:sp>
        <p:sp>
          <p:nvSpPr>
            <p:cNvPr id="80" name="椭圆 7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grpSp>
      <p:grpSp>
        <p:nvGrpSpPr>
          <p:cNvPr id="81" name="组合 80"/>
          <p:cNvGrpSpPr/>
          <p:nvPr/>
        </p:nvGrpSpPr>
        <p:grpSpPr>
          <a:xfrm>
            <a:off x="3646217" y="2947906"/>
            <a:ext cx="311778" cy="311778"/>
            <a:chOff x="5252030" y="2008764"/>
            <a:chExt cx="809336" cy="809336"/>
          </a:xfrm>
          <a:solidFill>
            <a:schemeClr val="accent4"/>
          </a:solidFill>
        </p:grpSpPr>
        <p:sp>
          <p:nvSpPr>
            <p:cNvPr id="82" name="椭圆 81"/>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3" name="椭圆 82"/>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1723038" y="3328078"/>
            <a:ext cx="311778" cy="311778"/>
            <a:chOff x="5252030" y="2008764"/>
            <a:chExt cx="809336" cy="809336"/>
          </a:xfrm>
          <a:solidFill>
            <a:schemeClr val="accent1"/>
          </a:solidFill>
        </p:grpSpPr>
        <p:sp>
          <p:nvSpPr>
            <p:cNvPr id="85" name="椭圆 84"/>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6" name="椭圆 85"/>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7" name="组合 86"/>
          <p:cNvGrpSpPr/>
          <p:nvPr/>
        </p:nvGrpSpPr>
        <p:grpSpPr>
          <a:xfrm>
            <a:off x="8481794" y="2166736"/>
            <a:ext cx="311778" cy="311778"/>
            <a:chOff x="5252030" y="2008764"/>
            <a:chExt cx="809336" cy="809336"/>
          </a:xfrm>
          <a:solidFill>
            <a:schemeClr val="accent2"/>
          </a:solidFill>
        </p:grpSpPr>
        <p:sp>
          <p:nvSpPr>
            <p:cNvPr id="88" name="椭圆 87"/>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89" name="椭圆 88"/>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0" name="组合 89"/>
          <p:cNvGrpSpPr/>
          <p:nvPr/>
        </p:nvGrpSpPr>
        <p:grpSpPr>
          <a:xfrm>
            <a:off x="3066662" y="2391121"/>
            <a:ext cx="231797" cy="231797"/>
            <a:chOff x="5252030" y="2008764"/>
            <a:chExt cx="809336" cy="809336"/>
          </a:xfrm>
          <a:solidFill>
            <a:schemeClr val="accent2"/>
          </a:solidFill>
        </p:grpSpPr>
        <p:sp>
          <p:nvSpPr>
            <p:cNvPr id="91" name="椭圆 90"/>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2" name="椭圆 91"/>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3" name="组合 92"/>
          <p:cNvGrpSpPr/>
          <p:nvPr/>
        </p:nvGrpSpPr>
        <p:grpSpPr>
          <a:xfrm>
            <a:off x="8568962" y="2936386"/>
            <a:ext cx="452171" cy="452171"/>
            <a:chOff x="5252030" y="2008764"/>
            <a:chExt cx="809336" cy="809336"/>
          </a:xfrm>
          <a:solidFill>
            <a:schemeClr val="accent3"/>
          </a:solidFill>
        </p:grpSpPr>
        <p:sp>
          <p:nvSpPr>
            <p:cNvPr id="94" name="椭圆 93"/>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5" name="椭圆 94"/>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6" name="组合 95"/>
          <p:cNvGrpSpPr/>
          <p:nvPr/>
        </p:nvGrpSpPr>
        <p:grpSpPr>
          <a:xfrm>
            <a:off x="9239149" y="2571326"/>
            <a:ext cx="226085" cy="226085"/>
            <a:chOff x="5252030" y="2008764"/>
            <a:chExt cx="809336" cy="809336"/>
          </a:xfrm>
          <a:solidFill>
            <a:schemeClr val="accent4"/>
          </a:solidFill>
        </p:grpSpPr>
        <p:sp>
          <p:nvSpPr>
            <p:cNvPr id="97" name="椭圆 96"/>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2531" kern="0">
                <a:solidFill>
                  <a:sysClr val="window" lastClr="FFFFFF"/>
                </a:solidFill>
                <a:latin typeface="Calibri"/>
                <a:ea typeface="宋体"/>
              </a:endParaRPr>
            </a:p>
          </p:txBody>
        </p:sp>
        <p:sp>
          <p:nvSpPr>
            <p:cNvPr id="98" name="椭圆 97"/>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5042527" y="1926994"/>
            <a:ext cx="2288035" cy="2288035"/>
            <a:chOff x="5252030" y="2008764"/>
            <a:chExt cx="809336" cy="809336"/>
          </a:xfrm>
          <a:solidFill>
            <a:schemeClr val="accent6"/>
          </a:solidFill>
        </p:grpSpPr>
        <p:sp>
          <p:nvSpPr>
            <p:cNvPr id="100" name="椭圆 99"/>
            <p:cNvSpPr/>
            <p:nvPr/>
          </p:nvSpPr>
          <p:spPr>
            <a:xfrm>
              <a:off x="5252030" y="2008764"/>
              <a:ext cx="809336" cy="809336"/>
            </a:xfrm>
            <a:prstGeom prst="ellipse">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algn="ctr" defTabSz="1285313" fontAlgn="auto">
                <a:spcBef>
                  <a:spcPts val="0"/>
                </a:spcBef>
                <a:spcAft>
                  <a:spcPts val="0"/>
                </a:spcAft>
                <a:defRPr/>
              </a:pPr>
              <a:endParaRPr lang="zh-CN" altLang="en-US" sz="6596" kern="0">
                <a:solidFill>
                  <a:sysClr val="window" lastClr="FFFFFF"/>
                </a:solidFill>
                <a:latin typeface="Arial" panose="020B0604020202020204" pitchFamily="34" charset="0"/>
                <a:ea typeface="宋体"/>
                <a:cs typeface="Arial" panose="020B0604020202020204" pitchFamily="34" charset="0"/>
              </a:endParaRPr>
            </a:p>
          </p:txBody>
        </p:sp>
        <p:sp>
          <p:nvSpPr>
            <p:cNvPr id="101" name="椭圆 100"/>
            <p:cNvSpPr/>
            <p:nvPr/>
          </p:nvSpPr>
          <p:spPr>
            <a:xfrm>
              <a:off x="5269270" y="2029388"/>
              <a:ext cx="769580" cy="769580"/>
            </a:xfrm>
            <a:prstGeom prst="ellipse">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799">
                  <a:latin typeface="Arial" panose="020B0604020202020204" pitchFamily="34" charset="0"/>
                  <a:cs typeface="Arial" panose="020B0604020202020204" pitchFamily="34" charset="0"/>
                </a:rPr>
                <a:t>03</a:t>
              </a:r>
              <a:endParaRPr lang="zh-CN" altLang="en-US" sz="8799" dirty="0">
                <a:latin typeface="Arial" panose="020B0604020202020204" pitchFamily="34" charset="0"/>
                <a:cs typeface="Arial" panose="020B0604020202020204" pitchFamily="34" charset="0"/>
              </a:endParaRPr>
            </a:p>
          </p:txBody>
        </p:sp>
      </p:grpSp>
      <p:sp>
        <p:nvSpPr>
          <p:cNvPr id="102" name="TextBox 1"/>
          <p:cNvSpPr txBox="1"/>
          <p:nvPr/>
        </p:nvSpPr>
        <p:spPr>
          <a:xfrm>
            <a:off x="5060831" y="4725054"/>
            <a:ext cx="2236510" cy="767390"/>
          </a:xfrm>
          <a:prstGeom prst="rect">
            <a:avLst/>
          </a:prstGeom>
          <a:noFill/>
        </p:spPr>
        <p:txBody>
          <a:bodyPr wrap="none" rtlCol="0">
            <a:spAutoFit/>
          </a:bodyPr>
          <a:lstStyle/>
          <a:p>
            <a:pPr>
              <a:lnSpc>
                <a:spcPct val="120000"/>
              </a:lnSpc>
              <a:spcBef>
                <a:spcPts val="0"/>
              </a:spcBef>
              <a:spcAft>
                <a:spcPts val="0"/>
              </a:spcAft>
            </a:pPr>
            <a:r>
              <a:rPr lang="zh-CN" altLang="en-US" sz="40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研究方案</a:t>
            </a:r>
            <a:endParaRPr lang="en-GB" altLang="zh-CN" sz="40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920572016"/>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F82E9B75-631B-4868-988B-7830ED043BA8"/>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PRESENTATION_TITLE" val="bt612.pptx"/>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1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PPTe吧 | PPT爱好者之家">
  <a:themeElements>
    <a:clrScheme name="自定义 264">
      <a:dk1>
        <a:sysClr val="windowText" lastClr="000000"/>
      </a:dk1>
      <a:lt1>
        <a:sysClr val="window" lastClr="FFFFFF"/>
      </a:lt1>
      <a:dk2>
        <a:srgbClr val="44546A"/>
      </a:dk2>
      <a:lt2>
        <a:srgbClr val="E7E6E6"/>
      </a:lt2>
      <a:accent1>
        <a:srgbClr val="0FC7D3"/>
      </a:accent1>
      <a:accent2>
        <a:srgbClr val="0FC7D3"/>
      </a:accent2>
      <a:accent3>
        <a:srgbClr val="113A52"/>
      </a:accent3>
      <a:accent4>
        <a:srgbClr val="0FC7D3"/>
      </a:accent4>
      <a:accent5>
        <a:srgbClr val="0FC7D3"/>
      </a:accent5>
      <a:accent6>
        <a:srgbClr val="113A52"/>
      </a:accent6>
      <a:hlink>
        <a:srgbClr val="0FC7D3"/>
      </a:hlink>
      <a:folHlink>
        <a:srgbClr val="0FC7D3"/>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600</Words>
  <Application>Microsoft Office PowerPoint</Application>
  <PresentationFormat>自定义</PresentationFormat>
  <Paragraphs>75</Paragraphs>
  <Slides>14</Slides>
  <Notes>9</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方正正准黑简体</vt:lpstr>
      <vt:lpstr>宋体</vt:lpstr>
      <vt:lpstr>微软雅黑</vt:lpstr>
      <vt:lpstr>Arial</vt:lpstr>
      <vt:lpstr>Calibri</vt:lpstr>
      <vt:lpstr>Calibri Light</vt:lpstr>
      <vt:lpstr>Times New Roman</vt:lpstr>
      <vt:lpstr>PPTe吧 | PPT爱好者之家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2016-10-17T14:00:15Z</dcterms:created>
  <dcterms:modified xsi:type="dcterms:W3CDTF">2024-01-02T02:59:32Z</dcterms:modified>
</cp:coreProperties>
</file>

<file path=docProps/thumbnail.jpeg>
</file>